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2" r:id="rId1"/>
  </p:sldMasterIdLst>
  <p:notesMasterIdLst>
    <p:notesMasterId r:id="rId169"/>
  </p:notesMasterIdLst>
  <p:handoutMasterIdLst>
    <p:handoutMasterId r:id="rId170"/>
  </p:handoutMasterIdLst>
  <p:sldIdLst>
    <p:sldId id="256" r:id="rId2"/>
    <p:sldId id="257" r:id="rId3"/>
    <p:sldId id="789" r:id="rId4"/>
    <p:sldId id="798" r:id="rId5"/>
    <p:sldId id="799" r:id="rId6"/>
    <p:sldId id="800" r:id="rId7"/>
    <p:sldId id="802" r:id="rId8"/>
    <p:sldId id="803" r:id="rId9"/>
    <p:sldId id="804" r:id="rId10"/>
    <p:sldId id="806" r:id="rId11"/>
    <p:sldId id="942" r:id="rId12"/>
    <p:sldId id="943" r:id="rId13"/>
    <p:sldId id="944" r:id="rId14"/>
    <p:sldId id="945" r:id="rId15"/>
    <p:sldId id="946" r:id="rId16"/>
    <p:sldId id="947" r:id="rId17"/>
    <p:sldId id="948" r:id="rId18"/>
    <p:sldId id="949" r:id="rId19"/>
    <p:sldId id="950" r:id="rId20"/>
    <p:sldId id="951" r:id="rId21"/>
    <p:sldId id="952" r:id="rId22"/>
    <p:sldId id="953" r:id="rId23"/>
    <p:sldId id="954" r:id="rId24"/>
    <p:sldId id="955" r:id="rId25"/>
    <p:sldId id="956" r:id="rId26"/>
    <p:sldId id="957" r:id="rId27"/>
    <p:sldId id="958" r:id="rId28"/>
    <p:sldId id="959" r:id="rId29"/>
    <p:sldId id="960" r:id="rId30"/>
    <p:sldId id="961" r:id="rId31"/>
    <p:sldId id="964" r:id="rId32"/>
    <p:sldId id="965" r:id="rId33"/>
    <p:sldId id="805" r:id="rId34"/>
    <p:sldId id="790" r:id="rId35"/>
    <p:sldId id="807" r:id="rId36"/>
    <p:sldId id="811" r:id="rId37"/>
    <p:sldId id="808" r:id="rId38"/>
    <p:sldId id="809" r:id="rId39"/>
    <p:sldId id="810" r:id="rId40"/>
    <p:sldId id="812" r:id="rId41"/>
    <p:sldId id="813" r:id="rId42"/>
    <p:sldId id="814" r:id="rId43"/>
    <p:sldId id="815" r:id="rId44"/>
    <p:sldId id="816" r:id="rId45"/>
    <p:sldId id="817" r:id="rId46"/>
    <p:sldId id="818" r:id="rId47"/>
    <p:sldId id="819" r:id="rId48"/>
    <p:sldId id="820" r:id="rId49"/>
    <p:sldId id="821" r:id="rId50"/>
    <p:sldId id="822" r:id="rId51"/>
    <p:sldId id="823" r:id="rId52"/>
    <p:sldId id="824" r:id="rId53"/>
    <p:sldId id="825" r:id="rId54"/>
    <p:sldId id="826" r:id="rId55"/>
    <p:sldId id="827" r:id="rId56"/>
    <p:sldId id="828" r:id="rId57"/>
    <p:sldId id="829" r:id="rId58"/>
    <p:sldId id="830" r:id="rId59"/>
    <p:sldId id="831" r:id="rId60"/>
    <p:sldId id="832" r:id="rId61"/>
    <p:sldId id="834" r:id="rId62"/>
    <p:sldId id="835" r:id="rId63"/>
    <p:sldId id="836" r:id="rId64"/>
    <p:sldId id="837" r:id="rId65"/>
    <p:sldId id="838" r:id="rId66"/>
    <p:sldId id="839" r:id="rId67"/>
    <p:sldId id="840" r:id="rId68"/>
    <p:sldId id="841" r:id="rId69"/>
    <p:sldId id="843" r:id="rId70"/>
    <p:sldId id="844" r:id="rId71"/>
    <p:sldId id="845" r:id="rId72"/>
    <p:sldId id="846" r:id="rId73"/>
    <p:sldId id="847" r:id="rId74"/>
    <p:sldId id="848" r:id="rId75"/>
    <p:sldId id="849" r:id="rId76"/>
    <p:sldId id="850" r:id="rId77"/>
    <p:sldId id="851" r:id="rId78"/>
    <p:sldId id="852" r:id="rId79"/>
    <p:sldId id="853" r:id="rId80"/>
    <p:sldId id="854" r:id="rId81"/>
    <p:sldId id="855" r:id="rId82"/>
    <p:sldId id="856" r:id="rId83"/>
    <p:sldId id="858" r:id="rId84"/>
    <p:sldId id="868" r:id="rId85"/>
    <p:sldId id="869" r:id="rId86"/>
    <p:sldId id="870" r:id="rId87"/>
    <p:sldId id="871" r:id="rId88"/>
    <p:sldId id="872" r:id="rId89"/>
    <p:sldId id="873" r:id="rId90"/>
    <p:sldId id="874" r:id="rId91"/>
    <p:sldId id="875" r:id="rId92"/>
    <p:sldId id="876" r:id="rId93"/>
    <p:sldId id="877" r:id="rId94"/>
    <p:sldId id="878" r:id="rId95"/>
    <p:sldId id="879" r:id="rId96"/>
    <p:sldId id="880" r:id="rId97"/>
    <p:sldId id="881" r:id="rId98"/>
    <p:sldId id="882" r:id="rId99"/>
    <p:sldId id="883" r:id="rId100"/>
    <p:sldId id="884" r:id="rId101"/>
    <p:sldId id="885" r:id="rId102"/>
    <p:sldId id="886" r:id="rId103"/>
    <p:sldId id="887" r:id="rId104"/>
    <p:sldId id="888" r:id="rId105"/>
    <p:sldId id="889" r:id="rId106"/>
    <p:sldId id="890" r:id="rId107"/>
    <p:sldId id="891" r:id="rId108"/>
    <p:sldId id="892" r:id="rId109"/>
    <p:sldId id="893" r:id="rId110"/>
    <p:sldId id="894" r:id="rId111"/>
    <p:sldId id="895" r:id="rId112"/>
    <p:sldId id="896" r:id="rId113"/>
    <p:sldId id="897" r:id="rId114"/>
    <p:sldId id="898" r:id="rId115"/>
    <p:sldId id="899" r:id="rId116"/>
    <p:sldId id="900" r:id="rId117"/>
    <p:sldId id="901" r:id="rId118"/>
    <p:sldId id="902" r:id="rId119"/>
    <p:sldId id="903" r:id="rId120"/>
    <p:sldId id="904" r:id="rId121"/>
    <p:sldId id="905" r:id="rId122"/>
    <p:sldId id="906" r:id="rId123"/>
    <p:sldId id="907" r:id="rId124"/>
    <p:sldId id="908" r:id="rId125"/>
    <p:sldId id="909" r:id="rId126"/>
    <p:sldId id="910" r:id="rId127"/>
    <p:sldId id="911" r:id="rId128"/>
    <p:sldId id="912" r:id="rId129"/>
    <p:sldId id="913" r:id="rId130"/>
    <p:sldId id="914" r:id="rId131"/>
    <p:sldId id="915" r:id="rId132"/>
    <p:sldId id="916" r:id="rId133"/>
    <p:sldId id="917" r:id="rId134"/>
    <p:sldId id="918" r:id="rId135"/>
    <p:sldId id="919" r:id="rId136"/>
    <p:sldId id="920" r:id="rId137"/>
    <p:sldId id="921" r:id="rId138"/>
    <p:sldId id="922" r:id="rId139"/>
    <p:sldId id="923" r:id="rId140"/>
    <p:sldId id="924" r:id="rId141"/>
    <p:sldId id="925" r:id="rId142"/>
    <p:sldId id="926" r:id="rId143"/>
    <p:sldId id="927" r:id="rId144"/>
    <p:sldId id="928" r:id="rId145"/>
    <p:sldId id="929" r:id="rId146"/>
    <p:sldId id="930" r:id="rId147"/>
    <p:sldId id="931" r:id="rId148"/>
    <p:sldId id="932" r:id="rId149"/>
    <p:sldId id="933" r:id="rId150"/>
    <p:sldId id="934" r:id="rId151"/>
    <p:sldId id="935" r:id="rId152"/>
    <p:sldId id="791" r:id="rId153"/>
    <p:sldId id="936" r:id="rId154"/>
    <p:sldId id="793" r:id="rId155"/>
    <p:sldId id="794" r:id="rId156"/>
    <p:sldId id="859" r:id="rId157"/>
    <p:sldId id="860" r:id="rId158"/>
    <p:sldId id="861" r:id="rId159"/>
    <p:sldId id="862" r:id="rId160"/>
    <p:sldId id="863" r:id="rId161"/>
    <p:sldId id="864" r:id="rId162"/>
    <p:sldId id="795" r:id="rId163"/>
    <p:sldId id="867" r:id="rId164"/>
    <p:sldId id="940" r:id="rId165"/>
    <p:sldId id="941" r:id="rId166"/>
    <p:sldId id="410" r:id="rId167"/>
    <p:sldId id="649" r:id="rId16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983" autoAdjust="0"/>
  </p:normalViewPr>
  <p:slideViewPr>
    <p:cSldViewPr snapToObjects="1">
      <p:cViewPr>
        <p:scale>
          <a:sx n="90" d="100"/>
          <a:sy n="90" d="100"/>
        </p:scale>
        <p:origin x="-1616" y="-152"/>
      </p:cViewPr>
      <p:guideLst>
        <p:guide orient="horz" pos="2160"/>
        <p:guide pos="2880"/>
      </p:guideLst>
    </p:cSldViewPr>
  </p:slideViewPr>
  <p:outlineViewPr>
    <p:cViewPr>
      <p:scale>
        <a:sx n="33" d="100"/>
        <a:sy n="33" d="100"/>
      </p:scale>
      <p:origin x="0" y="3808"/>
    </p:cViewPr>
  </p:outlineViewPr>
  <p:notesTextViewPr>
    <p:cViewPr>
      <p:scale>
        <a:sx n="100" d="100"/>
        <a:sy n="100" d="100"/>
      </p:scale>
      <p:origin x="0" y="0"/>
    </p:cViewPr>
  </p:notesTextViewPr>
  <p:notesViewPr>
    <p:cSldViewPr snapToObjects="1">
      <p:cViewPr varScale="1">
        <p:scale>
          <a:sx n="70" d="100"/>
          <a:sy n="70" d="100"/>
        </p:scale>
        <p:origin x="-2984"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notesMaster" Target="notesMasters/notesMaster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70" Type="http://schemas.openxmlformats.org/officeDocument/2006/relationships/handoutMaster" Target="handoutMasters/handoutMaster1.xml"/><Relationship Id="rId171" Type="http://schemas.openxmlformats.org/officeDocument/2006/relationships/printerSettings" Target="printerSettings/printerSettings1.bin"/><Relationship Id="rId172" Type="http://schemas.openxmlformats.org/officeDocument/2006/relationships/presProps" Target="presProps.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73" Type="http://schemas.openxmlformats.org/officeDocument/2006/relationships/viewProps" Target="viewProps.xml"/><Relationship Id="rId174" Type="http://schemas.openxmlformats.org/officeDocument/2006/relationships/theme" Target="theme/theme1.xml"/><Relationship Id="rId175"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62D2C8-8D4D-4C78-94EE-1FECD633A89B}"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s-ES"/>
        </a:p>
      </dgm:t>
    </dgm:pt>
    <dgm:pt modelId="{5EBD39FC-8816-4217-B71A-3CC6DA39DEC5}">
      <dgm:prSet phldrT="[Texto]"/>
      <dgm:spPr/>
      <dgm:t>
        <a:bodyPr/>
        <a:lstStyle/>
        <a:p>
          <a:r>
            <a:rPr lang="es-MX" dirty="0" smtClean="0"/>
            <a:t>5 de julio de 2010.</a:t>
          </a:r>
        </a:p>
        <a:p>
          <a:r>
            <a:rPr lang="es-MX" dirty="0" smtClean="0"/>
            <a:t>DOF (Entra en vigor al día siguiente)</a:t>
          </a:r>
          <a:endParaRPr lang="es-ES" dirty="0"/>
        </a:p>
      </dgm:t>
    </dgm:pt>
    <dgm:pt modelId="{728A6ABC-AB04-405C-B9F7-4805E9F70394}" type="parTrans" cxnId="{EB9C9CE8-25D7-4B58-AF90-8265A152A8D8}">
      <dgm:prSet/>
      <dgm:spPr/>
      <dgm:t>
        <a:bodyPr/>
        <a:lstStyle/>
        <a:p>
          <a:endParaRPr lang="es-ES"/>
        </a:p>
      </dgm:t>
    </dgm:pt>
    <dgm:pt modelId="{CF48C73F-7D42-4E25-B1E5-7087314DB89D}" type="sibTrans" cxnId="{EB9C9CE8-25D7-4B58-AF90-8265A152A8D8}">
      <dgm:prSet/>
      <dgm:spPr/>
      <dgm:t>
        <a:bodyPr/>
        <a:lstStyle/>
        <a:p>
          <a:endParaRPr lang="es-ES"/>
        </a:p>
      </dgm:t>
    </dgm:pt>
    <dgm:pt modelId="{8FD9571D-95CA-4E0E-96B6-F35E47A2A297}">
      <dgm:prSet phldrT="[Texto]"/>
      <dgm:spPr/>
      <dgm:t>
        <a:bodyPr/>
        <a:lstStyle/>
        <a:p>
          <a:r>
            <a:rPr lang="es-MX" b="1" u="sng" dirty="0" smtClean="0"/>
            <a:t>22 de marzo de 2012</a:t>
          </a:r>
          <a:r>
            <a:rPr lang="es-MX" dirty="0" smtClean="0"/>
            <a:t>. Criterios generales para medidas compensatorias. </a:t>
          </a:r>
          <a:r>
            <a:rPr lang="es-MX" b="1" u="sng" dirty="0" smtClean="0"/>
            <a:t>22 de junio de 2012</a:t>
          </a:r>
          <a:r>
            <a:rPr lang="es-MX" dirty="0" smtClean="0"/>
            <a:t>, </a:t>
          </a:r>
          <a:r>
            <a:rPr lang="es-MX" smtClean="0"/>
            <a:t>parámetros para autorregulación</a:t>
          </a:r>
          <a:r>
            <a:rPr lang="es-MX" dirty="0" smtClean="0"/>
            <a:t>. </a:t>
          </a:r>
          <a:r>
            <a:rPr lang="es-MX" b="1" u="sng" dirty="0" smtClean="0"/>
            <a:t>22 de Junio de 2013</a:t>
          </a:r>
          <a:r>
            <a:rPr lang="es-MX" dirty="0" smtClean="0"/>
            <a:t> Medidas de seguridad implementadas. </a:t>
          </a:r>
          <a:endParaRPr lang="es-ES" dirty="0"/>
        </a:p>
      </dgm:t>
    </dgm:pt>
    <dgm:pt modelId="{9CB2C77E-E4D6-4ECA-9DF1-A4E3DADCACFD}" type="parTrans" cxnId="{9D1550C6-E459-45EC-9D30-A0A5A0CD0A2C}">
      <dgm:prSet/>
      <dgm:spPr/>
      <dgm:t>
        <a:bodyPr/>
        <a:lstStyle/>
        <a:p>
          <a:endParaRPr lang="es-ES"/>
        </a:p>
      </dgm:t>
    </dgm:pt>
    <dgm:pt modelId="{C2CC2166-9467-4F56-B675-AFD402016D26}" type="sibTrans" cxnId="{9D1550C6-E459-45EC-9D30-A0A5A0CD0A2C}">
      <dgm:prSet/>
      <dgm:spPr/>
      <dgm:t>
        <a:bodyPr/>
        <a:lstStyle/>
        <a:p>
          <a:endParaRPr lang="es-ES"/>
        </a:p>
      </dgm:t>
    </dgm:pt>
    <dgm:pt modelId="{B8330321-EACE-42AF-A0B2-0864B3DD35ED}">
      <dgm:prSet/>
      <dgm:spPr/>
      <dgm:t>
        <a:bodyPr/>
        <a:lstStyle/>
        <a:p>
          <a:r>
            <a:rPr lang="es-MX" dirty="0" smtClean="0"/>
            <a:t>6 enero 2012. Los titulares pueden ejercer sus Derechos ARCO. </a:t>
          </a:r>
          <a:endParaRPr lang="es-ES" dirty="0"/>
        </a:p>
      </dgm:t>
    </dgm:pt>
    <dgm:pt modelId="{CBEDD152-92D4-4D88-B5F5-51DFCDBAA499}" type="parTrans" cxnId="{FB5B93FF-C456-480D-90C3-ABA4BFC6FE87}">
      <dgm:prSet/>
      <dgm:spPr/>
      <dgm:t>
        <a:bodyPr/>
        <a:lstStyle/>
        <a:p>
          <a:endParaRPr lang="es-ES"/>
        </a:p>
      </dgm:t>
    </dgm:pt>
    <dgm:pt modelId="{6CE0A0F3-14AD-451F-BF03-1AC369A2E6CB}" type="sibTrans" cxnId="{FB5B93FF-C456-480D-90C3-ABA4BFC6FE87}">
      <dgm:prSet/>
      <dgm:spPr/>
      <dgm:t>
        <a:bodyPr/>
        <a:lstStyle/>
        <a:p>
          <a:endParaRPr lang="es-ES"/>
        </a:p>
      </dgm:t>
    </dgm:pt>
    <dgm:pt modelId="{AA4CC6F8-91F1-4C82-9160-47561A5EBB57}">
      <dgm:prSet/>
      <dgm:spPr/>
      <dgm:t>
        <a:bodyPr/>
        <a:lstStyle/>
        <a:p>
          <a:r>
            <a:rPr lang="es-MX" b="0" u="none" dirty="0" smtClean="0"/>
            <a:t>6 de julio de 2011. Obligación a encargados de contar con aviso de privacidad y departamento de protección de datos. </a:t>
          </a:r>
          <a:endParaRPr lang="es-ES" dirty="0"/>
        </a:p>
      </dgm:t>
    </dgm:pt>
    <dgm:pt modelId="{149D44C7-C108-4079-8B4B-D02F0B8FAA89}" type="parTrans" cxnId="{1F91D9F7-42C9-4CF5-B780-A1DBE59A5679}">
      <dgm:prSet/>
      <dgm:spPr/>
      <dgm:t>
        <a:bodyPr/>
        <a:lstStyle/>
        <a:p>
          <a:endParaRPr lang="es-ES"/>
        </a:p>
      </dgm:t>
    </dgm:pt>
    <dgm:pt modelId="{B9C7DDA1-92D1-49E0-87D7-256D2840965F}" type="sibTrans" cxnId="{1F91D9F7-42C9-4CF5-B780-A1DBE59A5679}">
      <dgm:prSet/>
      <dgm:spPr/>
      <dgm:t>
        <a:bodyPr/>
        <a:lstStyle/>
        <a:p>
          <a:endParaRPr lang="es-ES"/>
        </a:p>
      </dgm:t>
    </dgm:pt>
    <dgm:pt modelId="{A952D8CF-65B4-416C-A081-6C47FBEA0543}">
      <dgm:prSet/>
      <dgm:spPr/>
      <dgm:t>
        <a:bodyPr/>
        <a:lstStyle/>
        <a:p>
          <a:r>
            <a:rPr lang="es-MX" dirty="0" smtClean="0"/>
            <a:t>21 de diciembre de 2011. Publicación del Reglamento. </a:t>
          </a:r>
          <a:endParaRPr lang="es-ES" dirty="0"/>
        </a:p>
      </dgm:t>
    </dgm:pt>
    <dgm:pt modelId="{498E771B-FBF5-42B2-9798-64173507BA7C}" type="parTrans" cxnId="{4DA486ED-6169-4E07-BFBF-1078A8F6B692}">
      <dgm:prSet/>
      <dgm:spPr/>
      <dgm:t>
        <a:bodyPr/>
        <a:lstStyle/>
        <a:p>
          <a:endParaRPr lang="es-ES"/>
        </a:p>
      </dgm:t>
    </dgm:pt>
    <dgm:pt modelId="{3F77B146-9C01-44ED-B3AA-31E4E54DEF5C}" type="sibTrans" cxnId="{4DA486ED-6169-4E07-BFBF-1078A8F6B692}">
      <dgm:prSet/>
      <dgm:spPr/>
      <dgm:t>
        <a:bodyPr/>
        <a:lstStyle/>
        <a:p>
          <a:endParaRPr lang="es-ES"/>
        </a:p>
      </dgm:t>
    </dgm:pt>
    <dgm:pt modelId="{C492C5BA-172D-41A7-A313-9709E0A992E7}" type="pres">
      <dgm:prSet presAssocID="{7262D2C8-8D4D-4C78-94EE-1FECD633A89B}" presName="arrowDiagram" presStyleCnt="0">
        <dgm:presLayoutVars>
          <dgm:chMax val="5"/>
          <dgm:dir/>
          <dgm:resizeHandles val="exact"/>
        </dgm:presLayoutVars>
      </dgm:prSet>
      <dgm:spPr/>
      <dgm:t>
        <a:bodyPr/>
        <a:lstStyle/>
        <a:p>
          <a:endParaRPr lang="es-ES"/>
        </a:p>
      </dgm:t>
    </dgm:pt>
    <dgm:pt modelId="{8266CFCC-4775-4E72-948E-22B27490C797}" type="pres">
      <dgm:prSet presAssocID="{7262D2C8-8D4D-4C78-94EE-1FECD633A89B}" presName="arrow" presStyleLbl="bgShp" presStyleIdx="0" presStyleCnt="1"/>
      <dgm:spPr/>
    </dgm:pt>
    <dgm:pt modelId="{26E5BA6E-A822-45BB-9778-947EDD2224FB}" type="pres">
      <dgm:prSet presAssocID="{7262D2C8-8D4D-4C78-94EE-1FECD633A89B}" presName="arrowDiagram5" presStyleCnt="0"/>
      <dgm:spPr/>
    </dgm:pt>
    <dgm:pt modelId="{1C0E8227-5A1E-4325-A447-594EE73ACA5F}" type="pres">
      <dgm:prSet presAssocID="{5EBD39FC-8816-4217-B71A-3CC6DA39DEC5}" presName="bullet5a" presStyleLbl="node1" presStyleIdx="0" presStyleCnt="5"/>
      <dgm:spPr>
        <a:solidFill>
          <a:schemeClr val="accent1">
            <a:lumMod val="90000"/>
          </a:schemeClr>
        </a:solidFill>
      </dgm:spPr>
      <dgm:t>
        <a:bodyPr/>
        <a:lstStyle/>
        <a:p>
          <a:endParaRPr lang="es-ES"/>
        </a:p>
      </dgm:t>
    </dgm:pt>
    <dgm:pt modelId="{E6D2BEE1-37F7-49AE-B5D6-68B6BB465211}" type="pres">
      <dgm:prSet presAssocID="{5EBD39FC-8816-4217-B71A-3CC6DA39DEC5}" presName="textBox5a" presStyleLbl="revTx" presStyleIdx="0" presStyleCnt="5">
        <dgm:presLayoutVars>
          <dgm:bulletEnabled val="1"/>
        </dgm:presLayoutVars>
      </dgm:prSet>
      <dgm:spPr/>
      <dgm:t>
        <a:bodyPr/>
        <a:lstStyle/>
        <a:p>
          <a:endParaRPr lang="es-ES"/>
        </a:p>
      </dgm:t>
    </dgm:pt>
    <dgm:pt modelId="{94BB2120-8CB2-454B-9EFE-03315686A943}" type="pres">
      <dgm:prSet presAssocID="{AA4CC6F8-91F1-4C82-9160-47561A5EBB57}" presName="bullet5b" presStyleLbl="node1" presStyleIdx="1" presStyleCnt="5"/>
      <dgm:spPr/>
    </dgm:pt>
    <dgm:pt modelId="{E5D022C7-505A-40AB-9401-215A48D41029}" type="pres">
      <dgm:prSet presAssocID="{AA4CC6F8-91F1-4C82-9160-47561A5EBB57}" presName="textBox5b" presStyleLbl="revTx" presStyleIdx="1" presStyleCnt="5">
        <dgm:presLayoutVars>
          <dgm:bulletEnabled val="1"/>
        </dgm:presLayoutVars>
      </dgm:prSet>
      <dgm:spPr/>
      <dgm:t>
        <a:bodyPr/>
        <a:lstStyle/>
        <a:p>
          <a:endParaRPr lang="es-ES"/>
        </a:p>
      </dgm:t>
    </dgm:pt>
    <dgm:pt modelId="{4A1EA233-2D9A-4464-B188-2C3BC029D098}" type="pres">
      <dgm:prSet presAssocID="{A952D8CF-65B4-416C-A081-6C47FBEA0543}" presName="bullet5c" presStyleLbl="node1" presStyleIdx="2" presStyleCnt="5"/>
      <dgm:spPr/>
    </dgm:pt>
    <dgm:pt modelId="{E5A4969F-BB10-4013-A8F9-FC18B82FCC00}" type="pres">
      <dgm:prSet presAssocID="{A952D8CF-65B4-416C-A081-6C47FBEA0543}" presName="textBox5c" presStyleLbl="revTx" presStyleIdx="2" presStyleCnt="5">
        <dgm:presLayoutVars>
          <dgm:bulletEnabled val="1"/>
        </dgm:presLayoutVars>
      </dgm:prSet>
      <dgm:spPr/>
      <dgm:t>
        <a:bodyPr/>
        <a:lstStyle/>
        <a:p>
          <a:endParaRPr lang="es-ES"/>
        </a:p>
      </dgm:t>
    </dgm:pt>
    <dgm:pt modelId="{0F3970DD-0F82-4581-B865-8CC2A11322F7}" type="pres">
      <dgm:prSet presAssocID="{B8330321-EACE-42AF-A0B2-0864B3DD35ED}" presName="bullet5d" presStyleLbl="node1" presStyleIdx="3" presStyleCnt="5"/>
      <dgm:spPr>
        <a:solidFill>
          <a:schemeClr val="accent1">
            <a:lumMod val="50000"/>
            <a:alpha val="83000"/>
          </a:schemeClr>
        </a:solidFill>
      </dgm:spPr>
      <dgm:t>
        <a:bodyPr/>
        <a:lstStyle/>
        <a:p>
          <a:endParaRPr lang="es-ES"/>
        </a:p>
      </dgm:t>
    </dgm:pt>
    <dgm:pt modelId="{BA1944CF-8D5B-4177-84E6-7AB845DF19A4}" type="pres">
      <dgm:prSet presAssocID="{B8330321-EACE-42AF-A0B2-0864B3DD35ED}" presName="textBox5d" presStyleLbl="revTx" presStyleIdx="3" presStyleCnt="5">
        <dgm:presLayoutVars>
          <dgm:bulletEnabled val="1"/>
        </dgm:presLayoutVars>
      </dgm:prSet>
      <dgm:spPr/>
      <dgm:t>
        <a:bodyPr/>
        <a:lstStyle/>
        <a:p>
          <a:endParaRPr lang="es-ES"/>
        </a:p>
      </dgm:t>
    </dgm:pt>
    <dgm:pt modelId="{57E622C5-D7FA-4470-98E4-EC6F61881716}" type="pres">
      <dgm:prSet presAssocID="{8FD9571D-95CA-4E0E-96B6-F35E47A2A297}" presName="bullet5e" presStyleLbl="node1" presStyleIdx="4" presStyleCnt="5"/>
      <dgm:spPr>
        <a:solidFill>
          <a:schemeClr val="accent1">
            <a:lumMod val="50000"/>
            <a:alpha val="84000"/>
          </a:schemeClr>
        </a:solidFill>
      </dgm:spPr>
      <dgm:t>
        <a:bodyPr/>
        <a:lstStyle/>
        <a:p>
          <a:endParaRPr lang="es-ES"/>
        </a:p>
      </dgm:t>
    </dgm:pt>
    <dgm:pt modelId="{CD7DB130-1906-4CDC-8C1A-985EDD81869F}" type="pres">
      <dgm:prSet presAssocID="{8FD9571D-95CA-4E0E-96B6-F35E47A2A297}" presName="textBox5e" presStyleLbl="revTx" presStyleIdx="4" presStyleCnt="5">
        <dgm:presLayoutVars>
          <dgm:bulletEnabled val="1"/>
        </dgm:presLayoutVars>
      </dgm:prSet>
      <dgm:spPr/>
      <dgm:t>
        <a:bodyPr/>
        <a:lstStyle/>
        <a:p>
          <a:endParaRPr lang="es-ES"/>
        </a:p>
      </dgm:t>
    </dgm:pt>
  </dgm:ptLst>
  <dgm:cxnLst>
    <dgm:cxn modelId="{1F91D9F7-42C9-4CF5-B780-A1DBE59A5679}" srcId="{7262D2C8-8D4D-4C78-94EE-1FECD633A89B}" destId="{AA4CC6F8-91F1-4C82-9160-47561A5EBB57}" srcOrd="1" destOrd="0" parTransId="{149D44C7-C108-4079-8B4B-D02F0B8FAA89}" sibTransId="{B9C7DDA1-92D1-49E0-87D7-256D2840965F}"/>
    <dgm:cxn modelId="{1A53CCB8-E0EB-184C-8B31-4A420F1C50DE}" type="presOf" srcId="{B8330321-EACE-42AF-A0B2-0864B3DD35ED}" destId="{BA1944CF-8D5B-4177-84E6-7AB845DF19A4}" srcOrd="0" destOrd="0" presId="urn:microsoft.com/office/officeart/2005/8/layout/arrow2"/>
    <dgm:cxn modelId="{D52E14D0-B5DE-3448-80D3-EE97214A8D7A}" type="presOf" srcId="{AA4CC6F8-91F1-4C82-9160-47561A5EBB57}" destId="{E5D022C7-505A-40AB-9401-215A48D41029}" srcOrd="0" destOrd="0" presId="urn:microsoft.com/office/officeart/2005/8/layout/arrow2"/>
    <dgm:cxn modelId="{4DA486ED-6169-4E07-BFBF-1078A8F6B692}" srcId="{7262D2C8-8D4D-4C78-94EE-1FECD633A89B}" destId="{A952D8CF-65B4-416C-A081-6C47FBEA0543}" srcOrd="2" destOrd="0" parTransId="{498E771B-FBF5-42B2-9798-64173507BA7C}" sibTransId="{3F77B146-9C01-44ED-B3AA-31E4E54DEF5C}"/>
    <dgm:cxn modelId="{EE280C30-9FBD-B14D-9489-F75B38324B8A}" type="presOf" srcId="{8FD9571D-95CA-4E0E-96B6-F35E47A2A297}" destId="{CD7DB130-1906-4CDC-8C1A-985EDD81869F}" srcOrd="0" destOrd="0" presId="urn:microsoft.com/office/officeart/2005/8/layout/arrow2"/>
    <dgm:cxn modelId="{FB5B93FF-C456-480D-90C3-ABA4BFC6FE87}" srcId="{7262D2C8-8D4D-4C78-94EE-1FECD633A89B}" destId="{B8330321-EACE-42AF-A0B2-0864B3DD35ED}" srcOrd="3" destOrd="0" parTransId="{CBEDD152-92D4-4D88-B5F5-51DFCDBAA499}" sibTransId="{6CE0A0F3-14AD-451F-BF03-1AC369A2E6CB}"/>
    <dgm:cxn modelId="{67E89B72-5D0D-5B49-BA6A-0D2452D24473}" type="presOf" srcId="{A952D8CF-65B4-416C-A081-6C47FBEA0543}" destId="{E5A4969F-BB10-4013-A8F9-FC18B82FCC00}" srcOrd="0" destOrd="0" presId="urn:microsoft.com/office/officeart/2005/8/layout/arrow2"/>
    <dgm:cxn modelId="{17069B41-CA87-E44E-B8B8-B2D076B1F189}" type="presOf" srcId="{5EBD39FC-8816-4217-B71A-3CC6DA39DEC5}" destId="{E6D2BEE1-37F7-49AE-B5D6-68B6BB465211}" srcOrd="0" destOrd="0" presId="urn:microsoft.com/office/officeart/2005/8/layout/arrow2"/>
    <dgm:cxn modelId="{9D1550C6-E459-45EC-9D30-A0A5A0CD0A2C}" srcId="{7262D2C8-8D4D-4C78-94EE-1FECD633A89B}" destId="{8FD9571D-95CA-4E0E-96B6-F35E47A2A297}" srcOrd="4" destOrd="0" parTransId="{9CB2C77E-E4D6-4ECA-9DF1-A4E3DADCACFD}" sibTransId="{C2CC2166-9467-4F56-B675-AFD402016D26}"/>
    <dgm:cxn modelId="{3011003D-B408-3E4B-83DA-26D6AF577CFC}" type="presOf" srcId="{7262D2C8-8D4D-4C78-94EE-1FECD633A89B}" destId="{C492C5BA-172D-41A7-A313-9709E0A992E7}" srcOrd="0" destOrd="0" presId="urn:microsoft.com/office/officeart/2005/8/layout/arrow2"/>
    <dgm:cxn modelId="{EB9C9CE8-25D7-4B58-AF90-8265A152A8D8}" srcId="{7262D2C8-8D4D-4C78-94EE-1FECD633A89B}" destId="{5EBD39FC-8816-4217-B71A-3CC6DA39DEC5}" srcOrd="0" destOrd="0" parTransId="{728A6ABC-AB04-405C-B9F7-4805E9F70394}" sibTransId="{CF48C73F-7D42-4E25-B1E5-7087314DB89D}"/>
    <dgm:cxn modelId="{D4EE0389-2F0C-B449-95BB-95DBA0AFA5B2}" type="presParOf" srcId="{C492C5BA-172D-41A7-A313-9709E0A992E7}" destId="{8266CFCC-4775-4E72-948E-22B27490C797}" srcOrd="0" destOrd="0" presId="urn:microsoft.com/office/officeart/2005/8/layout/arrow2"/>
    <dgm:cxn modelId="{F0452850-1A83-3D46-9C35-EC83AA0B0FB9}" type="presParOf" srcId="{C492C5BA-172D-41A7-A313-9709E0A992E7}" destId="{26E5BA6E-A822-45BB-9778-947EDD2224FB}" srcOrd="1" destOrd="0" presId="urn:microsoft.com/office/officeart/2005/8/layout/arrow2"/>
    <dgm:cxn modelId="{09184488-CB39-2946-B1D9-B164E5FA69DD}" type="presParOf" srcId="{26E5BA6E-A822-45BB-9778-947EDD2224FB}" destId="{1C0E8227-5A1E-4325-A447-594EE73ACA5F}" srcOrd="0" destOrd="0" presId="urn:microsoft.com/office/officeart/2005/8/layout/arrow2"/>
    <dgm:cxn modelId="{09E57103-A771-8C4A-ADA5-83431A64AEC9}" type="presParOf" srcId="{26E5BA6E-A822-45BB-9778-947EDD2224FB}" destId="{E6D2BEE1-37F7-49AE-B5D6-68B6BB465211}" srcOrd="1" destOrd="0" presId="urn:microsoft.com/office/officeart/2005/8/layout/arrow2"/>
    <dgm:cxn modelId="{9B79C854-361F-4E4D-86E4-B0F1CFDE8C28}" type="presParOf" srcId="{26E5BA6E-A822-45BB-9778-947EDD2224FB}" destId="{94BB2120-8CB2-454B-9EFE-03315686A943}" srcOrd="2" destOrd="0" presId="urn:microsoft.com/office/officeart/2005/8/layout/arrow2"/>
    <dgm:cxn modelId="{8CB24C13-1D6D-B84D-873A-09EACA1A1FAD}" type="presParOf" srcId="{26E5BA6E-A822-45BB-9778-947EDD2224FB}" destId="{E5D022C7-505A-40AB-9401-215A48D41029}" srcOrd="3" destOrd="0" presId="urn:microsoft.com/office/officeart/2005/8/layout/arrow2"/>
    <dgm:cxn modelId="{F891AB16-8C7F-6A4C-A3B1-A888D33EA73E}" type="presParOf" srcId="{26E5BA6E-A822-45BB-9778-947EDD2224FB}" destId="{4A1EA233-2D9A-4464-B188-2C3BC029D098}" srcOrd="4" destOrd="0" presId="urn:microsoft.com/office/officeart/2005/8/layout/arrow2"/>
    <dgm:cxn modelId="{0F7592D9-67AB-B942-8275-3FD620A51962}" type="presParOf" srcId="{26E5BA6E-A822-45BB-9778-947EDD2224FB}" destId="{E5A4969F-BB10-4013-A8F9-FC18B82FCC00}" srcOrd="5" destOrd="0" presId="urn:microsoft.com/office/officeart/2005/8/layout/arrow2"/>
    <dgm:cxn modelId="{816BF973-A173-5F47-941E-87805B4F8773}" type="presParOf" srcId="{26E5BA6E-A822-45BB-9778-947EDD2224FB}" destId="{0F3970DD-0F82-4581-B865-8CC2A11322F7}" srcOrd="6" destOrd="0" presId="urn:microsoft.com/office/officeart/2005/8/layout/arrow2"/>
    <dgm:cxn modelId="{C786A21A-EA25-4249-9F4F-7DF97CFF1BAE}" type="presParOf" srcId="{26E5BA6E-A822-45BB-9778-947EDD2224FB}" destId="{BA1944CF-8D5B-4177-84E6-7AB845DF19A4}" srcOrd="7" destOrd="0" presId="urn:microsoft.com/office/officeart/2005/8/layout/arrow2"/>
    <dgm:cxn modelId="{BD826AD8-28AA-7148-8864-27644A22C178}" type="presParOf" srcId="{26E5BA6E-A822-45BB-9778-947EDD2224FB}" destId="{57E622C5-D7FA-4470-98E4-EC6F61881716}" srcOrd="8" destOrd="0" presId="urn:microsoft.com/office/officeart/2005/8/layout/arrow2"/>
    <dgm:cxn modelId="{76213434-FBDE-FB4B-9F8B-7E94C7760F15}" type="presParOf" srcId="{26E5BA6E-A822-45BB-9778-947EDD2224FB}" destId="{CD7DB130-1906-4CDC-8C1A-985EDD81869F}"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7B624EB-2946-49F8-87B3-312B3640639B}" type="doc">
      <dgm:prSet loTypeId="urn:microsoft.com/office/officeart/2005/8/layout/vList3#1" loCatId="list" qsTypeId="urn:microsoft.com/office/officeart/2005/8/quickstyle/simple1" qsCatId="simple" csTypeId="urn:microsoft.com/office/officeart/2005/8/colors/accent1_2" csCatId="accent1" phldr="1"/>
      <dgm:spPr/>
    </dgm:pt>
    <dgm:pt modelId="{7C13F7FF-247B-4000-B389-5A9300FBE63E}">
      <dgm:prSet phldrT="[Texto]"/>
      <dgm:spPr/>
      <dgm:t>
        <a:bodyPr/>
        <a:lstStyle/>
        <a:p>
          <a:r>
            <a:rPr lang="es-MX" b="1" dirty="0" smtClean="0"/>
            <a:t>Licitud: r</a:t>
          </a:r>
          <a:r>
            <a:rPr lang="es-MX" dirty="0" smtClean="0"/>
            <a:t>ecabarse conforme a la Ley</a:t>
          </a:r>
          <a:endParaRPr lang="es-ES" dirty="0"/>
        </a:p>
      </dgm:t>
    </dgm:pt>
    <dgm:pt modelId="{FCED211D-2112-4D9D-8ABC-9DB2B2561795}" type="parTrans" cxnId="{C1F59687-2A4C-4ABD-A5F5-C7C80E3978D8}">
      <dgm:prSet/>
      <dgm:spPr/>
      <dgm:t>
        <a:bodyPr/>
        <a:lstStyle/>
        <a:p>
          <a:endParaRPr lang="es-ES"/>
        </a:p>
      </dgm:t>
    </dgm:pt>
    <dgm:pt modelId="{3A9DDA1F-D41E-45AF-B81D-72450AAFA9B2}" type="sibTrans" cxnId="{C1F59687-2A4C-4ABD-A5F5-C7C80E3978D8}">
      <dgm:prSet/>
      <dgm:spPr/>
      <dgm:t>
        <a:bodyPr/>
        <a:lstStyle/>
        <a:p>
          <a:endParaRPr lang="es-ES"/>
        </a:p>
      </dgm:t>
    </dgm:pt>
    <dgm:pt modelId="{CE529EA7-A6B2-466C-A80A-584A9CF859FB}">
      <dgm:prSet phldrT="[Texto]"/>
      <dgm:spPr/>
      <dgm:t>
        <a:bodyPr/>
        <a:lstStyle/>
        <a:p>
          <a:r>
            <a:rPr lang="es-MX" b="1" dirty="0" smtClean="0"/>
            <a:t>Consentimiento:</a:t>
          </a:r>
          <a:r>
            <a:rPr lang="es-MX" dirty="0" smtClean="0"/>
            <a:t> sin C, no se pueden tratar d.p.</a:t>
          </a:r>
          <a:endParaRPr lang="es-ES" dirty="0"/>
        </a:p>
      </dgm:t>
    </dgm:pt>
    <dgm:pt modelId="{56106469-A5D4-4123-954F-5DB43FFC5F11}" type="sibTrans" cxnId="{F2587C89-FD07-4067-8A21-EA6F6BA50D8C}">
      <dgm:prSet/>
      <dgm:spPr/>
      <dgm:t>
        <a:bodyPr/>
        <a:lstStyle/>
        <a:p>
          <a:endParaRPr lang="es-ES"/>
        </a:p>
      </dgm:t>
    </dgm:pt>
    <dgm:pt modelId="{CED1DC4F-8839-4969-A36F-0EF1346732CE}" type="parTrans" cxnId="{F2587C89-FD07-4067-8A21-EA6F6BA50D8C}">
      <dgm:prSet/>
      <dgm:spPr/>
      <dgm:t>
        <a:bodyPr/>
        <a:lstStyle/>
        <a:p>
          <a:endParaRPr lang="es-ES"/>
        </a:p>
      </dgm:t>
    </dgm:pt>
    <dgm:pt modelId="{3018BFF7-1AD1-43A1-A888-23F9EC0B973B}">
      <dgm:prSet phldrT="[Texto]"/>
      <dgm:spPr/>
      <dgm:t>
        <a:bodyPr/>
        <a:lstStyle/>
        <a:p>
          <a:r>
            <a:rPr lang="es-MX" b="1" dirty="0" smtClean="0"/>
            <a:t>Información:</a:t>
          </a:r>
          <a:r>
            <a:rPr lang="es-MX" dirty="0" smtClean="0"/>
            <a:t> Avisos de Privacidad</a:t>
          </a:r>
          <a:endParaRPr lang="es-ES" dirty="0"/>
        </a:p>
      </dgm:t>
    </dgm:pt>
    <dgm:pt modelId="{441DF24E-4681-4E72-A447-597C7FCC9083}" type="sibTrans" cxnId="{B0CC743F-DFEF-4D87-8FEB-8CF9A0485D03}">
      <dgm:prSet/>
      <dgm:spPr/>
      <dgm:t>
        <a:bodyPr/>
        <a:lstStyle/>
        <a:p>
          <a:endParaRPr lang="es-ES"/>
        </a:p>
      </dgm:t>
    </dgm:pt>
    <dgm:pt modelId="{409AF178-E874-430F-83D8-8E0BEE5EA8D3}" type="parTrans" cxnId="{B0CC743F-DFEF-4D87-8FEB-8CF9A0485D03}">
      <dgm:prSet/>
      <dgm:spPr/>
      <dgm:t>
        <a:bodyPr/>
        <a:lstStyle/>
        <a:p>
          <a:endParaRPr lang="es-ES"/>
        </a:p>
      </dgm:t>
    </dgm:pt>
    <dgm:pt modelId="{D29FDEDF-3F49-410E-BE3C-13A14F36E043}">
      <dgm:prSet phldrT="[Texto]"/>
      <dgm:spPr/>
      <dgm:t>
        <a:bodyPr/>
        <a:lstStyle/>
        <a:p>
          <a:r>
            <a:rPr lang="es-MX" b="1" dirty="0" smtClean="0"/>
            <a:t>Calidad:</a:t>
          </a:r>
          <a:r>
            <a:rPr lang="es-MX" dirty="0" smtClean="0"/>
            <a:t> veracidad y exactitud de los datos</a:t>
          </a:r>
          <a:endParaRPr lang="es-ES" dirty="0"/>
        </a:p>
      </dgm:t>
    </dgm:pt>
    <dgm:pt modelId="{F63DD227-07F7-4DC8-BD63-88AF1813B260}" type="sibTrans" cxnId="{98E305CE-E55A-4A1B-9A42-E7FF7495AA17}">
      <dgm:prSet/>
      <dgm:spPr/>
      <dgm:t>
        <a:bodyPr/>
        <a:lstStyle/>
        <a:p>
          <a:endParaRPr lang="es-ES"/>
        </a:p>
      </dgm:t>
    </dgm:pt>
    <dgm:pt modelId="{D70F988B-E214-44F9-88B9-DF28BAB18892}" type="parTrans" cxnId="{98E305CE-E55A-4A1B-9A42-E7FF7495AA17}">
      <dgm:prSet/>
      <dgm:spPr/>
      <dgm:t>
        <a:bodyPr/>
        <a:lstStyle/>
        <a:p>
          <a:endParaRPr lang="es-ES"/>
        </a:p>
      </dgm:t>
    </dgm:pt>
    <dgm:pt modelId="{8F14FD56-0920-42F8-B4AA-379F6C35636F}">
      <dgm:prSet phldrT="[Texto]"/>
      <dgm:spPr/>
      <dgm:t>
        <a:bodyPr/>
        <a:lstStyle/>
        <a:p>
          <a:r>
            <a:rPr lang="es-MX" b="1" dirty="0" smtClean="0"/>
            <a:t>Finalidad:</a:t>
          </a:r>
          <a:r>
            <a:rPr lang="es-MX" dirty="0" smtClean="0"/>
            <a:t> justificación legítima del tratamiento</a:t>
          </a:r>
          <a:endParaRPr lang="es-ES" dirty="0"/>
        </a:p>
      </dgm:t>
    </dgm:pt>
    <dgm:pt modelId="{9B25A16C-B0D7-4C0D-ADDA-1C9BC29E61B6}" type="sibTrans" cxnId="{88654CAC-B036-42CA-9923-16379E8072B6}">
      <dgm:prSet/>
      <dgm:spPr/>
      <dgm:t>
        <a:bodyPr/>
        <a:lstStyle/>
        <a:p>
          <a:endParaRPr lang="es-ES"/>
        </a:p>
      </dgm:t>
    </dgm:pt>
    <dgm:pt modelId="{69A41476-F4DD-4D1F-AF39-77F8A6F33F8A}" type="parTrans" cxnId="{88654CAC-B036-42CA-9923-16379E8072B6}">
      <dgm:prSet/>
      <dgm:spPr/>
      <dgm:t>
        <a:bodyPr/>
        <a:lstStyle/>
        <a:p>
          <a:endParaRPr lang="es-ES"/>
        </a:p>
      </dgm:t>
    </dgm:pt>
    <dgm:pt modelId="{0E81F626-4CB6-4CEB-B982-AB1270552AE8}">
      <dgm:prSet phldrT="[Texto]"/>
      <dgm:spPr/>
      <dgm:t>
        <a:bodyPr/>
        <a:lstStyle/>
        <a:p>
          <a:r>
            <a:rPr lang="es-MX" b="1" dirty="0" smtClean="0"/>
            <a:t>Lealtad: n</a:t>
          </a:r>
          <a:r>
            <a:rPr lang="es-MX" dirty="0" smtClean="0"/>
            <a:t>unca recabar por medios engañosos</a:t>
          </a:r>
          <a:endParaRPr lang="es-ES" dirty="0"/>
        </a:p>
      </dgm:t>
    </dgm:pt>
    <dgm:pt modelId="{E442EB61-45DB-461F-B686-CBBB9885B1FF}" type="parTrans" cxnId="{D7F9AD68-3D5F-48AB-AF47-98DEA3291257}">
      <dgm:prSet/>
      <dgm:spPr/>
      <dgm:t>
        <a:bodyPr/>
        <a:lstStyle/>
        <a:p>
          <a:endParaRPr lang="es-ES"/>
        </a:p>
      </dgm:t>
    </dgm:pt>
    <dgm:pt modelId="{43308EE9-DB6E-4FE7-9CAB-2D14CF7B5B2E}" type="sibTrans" cxnId="{D7F9AD68-3D5F-48AB-AF47-98DEA3291257}">
      <dgm:prSet/>
      <dgm:spPr/>
      <dgm:t>
        <a:bodyPr/>
        <a:lstStyle/>
        <a:p>
          <a:endParaRPr lang="es-ES"/>
        </a:p>
      </dgm:t>
    </dgm:pt>
    <dgm:pt modelId="{82B8AB62-878B-4FC1-8EAF-191BEF47912D}">
      <dgm:prSet phldrT="[Texto]"/>
      <dgm:spPr/>
      <dgm:t>
        <a:bodyPr/>
        <a:lstStyle/>
        <a:p>
          <a:r>
            <a:rPr lang="es-MX" b="1" dirty="0" smtClean="0"/>
            <a:t>Proporcionalidad: d</a:t>
          </a:r>
          <a:r>
            <a:rPr lang="es-MX" dirty="0" smtClean="0"/>
            <a:t>atos mínimos para la finalidad</a:t>
          </a:r>
          <a:endParaRPr lang="es-ES" dirty="0"/>
        </a:p>
      </dgm:t>
    </dgm:pt>
    <dgm:pt modelId="{73E29236-F873-4005-93F9-E0012FF5B157}" type="parTrans" cxnId="{548E9EE0-202A-4754-8D10-3B10B5E51A04}">
      <dgm:prSet/>
      <dgm:spPr/>
      <dgm:t>
        <a:bodyPr/>
        <a:lstStyle/>
        <a:p>
          <a:endParaRPr lang="es-ES"/>
        </a:p>
      </dgm:t>
    </dgm:pt>
    <dgm:pt modelId="{7A817DD0-F0E4-432A-9E84-4554CBAD1A75}" type="sibTrans" cxnId="{548E9EE0-202A-4754-8D10-3B10B5E51A04}">
      <dgm:prSet/>
      <dgm:spPr/>
      <dgm:t>
        <a:bodyPr/>
        <a:lstStyle/>
        <a:p>
          <a:endParaRPr lang="es-ES"/>
        </a:p>
      </dgm:t>
    </dgm:pt>
    <dgm:pt modelId="{770C709E-A5DD-441C-9B6B-2DBCA4C4EAA0}">
      <dgm:prSet phldrT="[Texto]"/>
      <dgm:spPr/>
      <dgm:t>
        <a:bodyPr/>
        <a:lstStyle/>
        <a:p>
          <a:r>
            <a:rPr lang="es-MX" b="1" dirty="0" smtClean="0"/>
            <a:t>Responsabilidad: m</a:t>
          </a:r>
          <a:r>
            <a:rPr lang="es-MX" dirty="0" smtClean="0"/>
            <a:t>edidas de seguridad</a:t>
          </a:r>
          <a:endParaRPr lang="es-ES" dirty="0"/>
        </a:p>
      </dgm:t>
    </dgm:pt>
    <dgm:pt modelId="{1EA9AA4A-A868-4DA3-81DA-4E24C5634D70}" type="parTrans" cxnId="{6E1F0B02-5D7A-4C2E-9631-4726546D7CDC}">
      <dgm:prSet/>
      <dgm:spPr/>
      <dgm:t>
        <a:bodyPr/>
        <a:lstStyle/>
        <a:p>
          <a:endParaRPr lang="es-ES"/>
        </a:p>
      </dgm:t>
    </dgm:pt>
    <dgm:pt modelId="{030459DB-AD26-416A-91E3-6D92DB39C6A4}" type="sibTrans" cxnId="{6E1F0B02-5D7A-4C2E-9631-4726546D7CDC}">
      <dgm:prSet/>
      <dgm:spPr/>
      <dgm:t>
        <a:bodyPr/>
        <a:lstStyle/>
        <a:p>
          <a:endParaRPr lang="es-ES"/>
        </a:p>
      </dgm:t>
    </dgm:pt>
    <dgm:pt modelId="{00D6897C-F548-4B9E-8025-130FEE5EEDC0}" type="pres">
      <dgm:prSet presAssocID="{D7B624EB-2946-49F8-87B3-312B3640639B}" presName="linearFlow" presStyleCnt="0">
        <dgm:presLayoutVars>
          <dgm:dir/>
          <dgm:resizeHandles val="exact"/>
        </dgm:presLayoutVars>
      </dgm:prSet>
      <dgm:spPr/>
    </dgm:pt>
    <dgm:pt modelId="{864DECE4-73DC-40C2-9BC6-3D8BC513CFF9}" type="pres">
      <dgm:prSet presAssocID="{7C13F7FF-247B-4000-B389-5A9300FBE63E}" presName="composite" presStyleCnt="0"/>
      <dgm:spPr/>
    </dgm:pt>
    <dgm:pt modelId="{FB10B70C-22F9-48E5-816B-3AFE9B2BA00F}" type="pres">
      <dgm:prSet presAssocID="{7C13F7FF-247B-4000-B389-5A9300FBE63E}" presName="imgShp" presStyleLbl="fgImgPlace1" presStyleIdx="0" presStyleCnt="8"/>
      <dgm:spPr/>
    </dgm:pt>
    <dgm:pt modelId="{1A03CCB2-DAB6-4924-BA99-1C277F493770}" type="pres">
      <dgm:prSet presAssocID="{7C13F7FF-247B-4000-B389-5A9300FBE63E}" presName="txShp" presStyleLbl="node1" presStyleIdx="0" presStyleCnt="8">
        <dgm:presLayoutVars>
          <dgm:bulletEnabled val="1"/>
        </dgm:presLayoutVars>
      </dgm:prSet>
      <dgm:spPr/>
      <dgm:t>
        <a:bodyPr/>
        <a:lstStyle/>
        <a:p>
          <a:endParaRPr lang="es-ES"/>
        </a:p>
      </dgm:t>
    </dgm:pt>
    <dgm:pt modelId="{22342EFF-CBD7-4664-B71C-F40A672E0BED}" type="pres">
      <dgm:prSet presAssocID="{3A9DDA1F-D41E-45AF-B81D-72450AAFA9B2}" presName="spacing" presStyleCnt="0"/>
      <dgm:spPr/>
    </dgm:pt>
    <dgm:pt modelId="{B475F794-6593-4E12-AB38-CD6D85E3F3BF}" type="pres">
      <dgm:prSet presAssocID="{CE529EA7-A6B2-466C-A80A-584A9CF859FB}" presName="composite" presStyleCnt="0"/>
      <dgm:spPr/>
    </dgm:pt>
    <dgm:pt modelId="{FF9E2278-A856-48AF-B5D1-C12B2E2A056F}" type="pres">
      <dgm:prSet presAssocID="{CE529EA7-A6B2-466C-A80A-584A9CF859FB}" presName="imgShp" presStyleLbl="fgImgPlace1" presStyleIdx="1" presStyleCnt="8"/>
      <dgm:spPr/>
    </dgm:pt>
    <dgm:pt modelId="{1B86E267-3013-455F-87D7-122941B1C8C6}" type="pres">
      <dgm:prSet presAssocID="{CE529EA7-A6B2-466C-A80A-584A9CF859FB}" presName="txShp" presStyleLbl="node1" presStyleIdx="1" presStyleCnt="8">
        <dgm:presLayoutVars>
          <dgm:bulletEnabled val="1"/>
        </dgm:presLayoutVars>
      </dgm:prSet>
      <dgm:spPr/>
      <dgm:t>
        <a:bodyPr/>
        <a:lstStyle/>
        <a:p>
          <a:endParaRPr lang="es-ES"/>
        </a:p>
      </dgm:t>
    </dgm:pt>
    <dgm:pt modelId="{E7767BDE-3A25-4569-9B62-8E1E637AFE4A}" type="pres">
      <dgm:prSet presAssocID="{56106469-A5D4-4123-954F-5DB43FFC5F11}" presName="spacing" presStyleCnt="0"/>
      <dgm:spPr/>
    </dgm:pt>
    <dgm:pt modelId="{2C7746D9-568D-4C30-8E39-2D8F389800E0}" type="pres">
      <dgm:prSet presAssocID="{3018BFF7-1AD1-43A1-A888-23F9EC0B973B}" presName="composite" presStyleCnt="0"/>
      <dgm:spPr/>
    </dgm:pt>
    <dgm:pt modelId="{97F67AC1-4D73-4699-B7B9-9179C5BA861B}" type="pres">
      <dgm:prSet presAssocID="{3018BFF7-1AD1-43A1-A888-23F9EC0B973B}" presName="imgShp" presStyleLbl="fgImgPlace1" presStyleIdx="2" presStyleCnt="8"/>
      <dgm:spPr/>
    </dgm:pt>
    <dgm:pt modelId="{FE545173-E527-452C-A50A-76757535AF1D}" type="pres">
      <dgm:prSet presAssocID="{3018BFF7-1AD1-43A1-A888-23F9EC0B973B}" presName="txShp" presStyleLbl="node1" presStyleIdx="2" presStyleCnt="8">
        <dgm:presLayoutVars>
          <dgm:bulletEnabled val="1"/>
        </dgm:presLayoutVars>
      </dgm:prSet>
      <dgm:spPr/>
      <dgm:t>
        <a:bodyPr/>
        <a:lstStyle/>
        <a:p>
          <a:endParaRPr lang="es-ES"/>
        </a:p>
      </dgm:t>
    </dgm:pt>
    <dgm:pt modelId="{D70AB396-B881-4F02-AC7C-E1C1E605868E}" type="pres">
      <dgm:prSet presAssocID="{441DF24E-4681-4E72-A447-597C7FCC9083}" presName="spacing" presStyleCnt="0"/>
      <dgm:spPr/>
    </dgm:pt>
    <dgm:pt modelId="{2BE616AD-20AA-476C-AA13-F8F1715A5C5E}" type="pres">
      <dgm:prSet presAssocID="{D29FDEDF-3F49-410E-BE3C-13A14F36E043}" presName="composite" presStyleCnt="0"/>
      <dgm:spPr/>
    </dgm:pt>
    <dgm:pt modelId="{3067D9FD-673A-4286-90A7-5BB8F554174A}" type="pres">
      <dgm:prSet presAssocID="{D29FDEDF-3F49-410E-BE3C-13A14F36E043}" presName="imgShp" presStyleLbl="fgImgPlace1" presStyleIdx="3" presStyleCnt="8"/>
      <dgm:spPr/>
    </dgm:pt>
    <dgm:pt modelId="{52A38A66-28FE-47E4-9304-A7662C2A0A05}" type="pres">
      <dgm:prSet presAssocID="{D29FDEDF-3F49-410E-BE3C-13A14F36E043}" presName="txShp" presStyleLbl="node1" presStyleIdx="3" presStyleCnt="8">
        <dgm:presLayoutVars>
          <dgm:bulletEnabled val="1"/>
        </dgm:presLayoutVars>
      </dgm:prSet>
      <dgm:spPr/>
      <dgm:t>
        <a:bodyPr/>
        <a:lstStyle/>
        <a:p>
          <a:endParaRPr lang="es-ES"/>
        </a:p>
      </dgm:t>
    </dgm:pt>
    <dgm:pt modelId="{93B53994-1E2C-4D3A-A07A-484905452DA4}" type="pres">
      <dgm:prSet presAssocID="{F63DD227-07F7-4DC8-BD63-88AF1813B260}" presName="spacing" presStyleCnt="0"/>
      <dgm:spPr/>
    </dgm:pt>
    <dgm:pt modelId="{121CBD9B-B3AB-4E2E-A498-6805B2C0BCD0}" type="pres">
      <dgm:prSet presAssocID="{8F14FD56-0920-42F8-B4AA-379F6C35636F}" presName="composite" presStyleCnt="0"/>
      <dgm:spPr/>
    </dgm:pt>
    <dgm:pt modelId="{9B6FC2E5-E44A-4053-90FB-20635F9E54FB}" type="pres">
      <dgm:prSet presAssocID="{8F14FD56-0920-42F8-B4AA-379F6C35636F}" presName="imgShp" presStyleLbl="fgImgPlace1" presStyleIdx="4" presStyleCnt="8"/>
      <dgm:spPr/>
    </dgm:pt>
    <dgm:pt modelId="{B8F41639-26E0-4A55-89F1-57BDA03D2B5D}" type="pres">
      <dgm:prSet presAssocID="{8F14FD56-0920-42F8-B4AA-379F6C35636F}" presName="txShp" presStyleLbl="node1" presStyleIdx="4" presStyleCnt="8">
        <dgm:presLayoutVars>
          <dgm:bulletEnabled val="1"/>
        </dgm:presLayoutVars>
      </dgm:prSet>
      <dgm:spPr/>
      <dgm:t>
        <a:bodyPr/>
        <a:lstStyle/>
        <a:p>
          <a:endParaRPr lang="es-ES"/>
        </a:p>
      </dgm:t>
    </dgm:pt>
    <dgm:pt modelId="{2F9AD176-6497-43A2-A476-F6A3AE942882}" type="pres">
      <dgm:prSet presAssocID="{9B25A16C-B0D7-4C0D-ADDA-1C9BC29E61B6}" presName="spacing" presStyleCnt="0"/>
      <dgm:spPr/>
    </dgm:pt>
    <dgm:pt modelId="{6F6C319F-4B97-411E-97BB-4356B82ACC94}" type="pres">
      <dgm:prSet presAssocID="{0E81F626-4CB6-4CEB-B982-AB1270552AE8}" presName="composite" presStyleCnt="0"/>
      <dgm:spPr/>
    </dgm:pt>
    <dgm:pt modelId="{59081010-281A-434C-80AB-122F76BF3BA4}" type="pres">
      <dgm:prSet presAssocID="{0E81F626-4CB6-4CEB-B982-AB1270552AE8}" presName="imgShp" presStyleLbl="fgImgPlace1" presStyleIdx="5" presStyleCnt="8"/>
      <dgm:spPr/>
    </dgm:pt>
    <dgm:pt modelId="{668A5BA9-5CBA-453C-8C34-1CFC88080AE9}" type="pres">
      <dgm:prSet presAssocID="{0E81F626-4CB6-4CEB-B982-AB1270552AE8}" presName="txShp" presStyleLbl="node1" presStyleIdx="5" presStyleCnt="8">
        <dgm:presLayoutVars>
          <dgm:bulletEnabled val="1"/>
        </dgm:presLayoutVars>
      </dgm:prSet>
      <dgm:spPr/>
      <dgm:t>
        <a:bodyPr/>
        <a:lstStyle/>
        <a:p>
          <a:endParaRPr lang="es-ES"/>
        </a:p>
      </dgm:t>
    </dgm:pt>
    <dgm:pt modelId="{824E4B73-7C7E-415F-A031-A74A9813008F}" type="pres">
      <dgm:prSet presAssocID="{43308EE9-DB6E-4FE7-9CAB-2D14CF7B5B2E}" presName="spacing" presStyleCnt="0"/>
      <dgm:spPr/>
    </dgm:pt>
    <dgm:pt modelId="{26C31D4A-D203-4969-B00E-AC1E6D524ACC}" type="pres">
      <dgm:prSet presAssocID="{82B8AB62-878B-4FC1-8EAF-191BEF47912D}" presName="composite" presStyleCnt="0"/>
      <dgm:spPr/>
    </dgm:pt>
    <dgm:pt modelId="{E7C30E54-4A1A-4FDE-AD32-371F2F8535FB}" type="pres">
      <dgm:prSet presAssocID="{82B8AB62-878B-4FC1-8EAF-191BEF47912D}" presName="imgShp" presStyleLbl="fgImgPlace1" presStyleIdx="6" presStyleCnt="8"/>
      <dgm:spPr/>
    </dgm:pt>
    <dgm:pt modelId="{63441964-C489-4540-9A40-CDBAB389D337}" type="pres">
      <dgm:prSet presAssocID="{82B8AB62-878B-4FC1-8EAF-191BEF47912D}" presName="txShp" presStyleLbl="node1" presStyleIdx="6" presStyleCnt="8">
        <dgm:presLayoutVars>
          <dgm:bulletEnabled val="1"/>
        </dgm:presLayoutVars>
      </dgm:prSet>
      <dgm:spPr/>
      <dgm:t>
        <a:bodyPr/>
        <a:lstStyle/>
        <a:p>
          <a:endParaRPr lang="es-ES"/>
        </a:p>
      </dgm:t>
    </dgm:pt>
    <dgm:pt modelId="{47DD4C05-EC94-48B6-BA0C-06DF872CB6CB}" type="pres">
      <dgm:prSet presAssocID="{7A817DD0-F0E4-432A-9E84-4554CBAD1A75}" presName="spacing" presStyleCnt="0"/>
      <dgm:spPr/>
    </dgm:pt>
    <dgm:pt modelId="{57587BBF-A2A7-40EC-8CBE-87A5CD3B0CC7}" type="pres">
      <dgm:prSet presAssocID="{770C709E-A5DD-441C-9B6B-2DBCA4C4EAA0}" presName="composite" presStyleCnt="0"/>
      <dgm:spPr/>
    </dgm:pt>
    <dgm:pt modelId="{49F5B509-94C1-4ED8-880F-32FA34253A33}" type="pres">
      <dgm:prSet presAssocID="{770C709E-A5DD-441C-9B6B-2DBCA4C4EAA0}" presName="imgShp" presStyleLbl="fgImgPlace1" presStyleIdx="7" presStyleCnt="8"/>
      <dgm:spPr/>
    </dgm:pt>
    <dgm:pt modelId="{6E71023B-24C7-4694-8A38-108861C44E20}" type="pres">
      <dgm:prSet presAssocID="{770C709E-A5DD-441C-9B6B-2DBCA4C4EAA0}" presName="txShp" presStyleLbl="node1" presStyleIdx="7" presStyleCnt="8">
        <dgm:presLayoutVars>
          <dgm:bulletEnabled val="1"/>
        </dgm:presLayoutVars>
      </dgm:prSet>
      <dgm:spPr/>
      <dgm:t>
        <a:bodyPr/>
        <a:lstStyle/>
        <a:p>
          <a:endParaRPr lang="es-ES"/>
        </a:p>
      </dgm:t>
    </dgm:pt>
  </dgm:ptLst>
  <dgm:cxnLst>
    <dgm:cxn modelId="{28A4043F-6507-B740-9C07-565BFDA84584}" type="presOf" srcId="{770C709E-A5DD-441C-9B6B-2DBCA4C4EAA0}" destId="{6E71023B-24C7-4694-8A38-108861C44E20}" srcOrd="0" destOrd="0" presId="urn:microsoft.com/office/officeart/2005/8/layout/vList3#1"/>
    <dgm:cxn modelId="{C1F59687-2A4C-4ABD-A5F5-C7C80E3978D8}" srcId="{D7B624EB-2946-49F8-87B3-312B3640639B}" destId="{7C13F7FF-247B-4000-B389-5A9300FBE63E}" srcOrd="0" destOrd="0" parTransId="{FCED211D-2112-4D9D-8ABC-9DB2B2561795}" sibTransId="{3A9DDA1F-D41E-45AF-B81D-72450AAFA9B2}"/>
    <dgm:cxn modelId="{98E305CE-E55A-4A1B-9A42-E7FF7495AA17}" srcId="{D7B624EB-2946-49F8-87B3-312B3640639B}" destId="{D29FDEDF-3F49-410E-BE3C-13A14F36E043}" srcOrd="3" destOrd="0" parTransId="{D70F988B-E214-44F9-88B9-DF28BAB18892}" sibTransId="{F63DD227-07F7-4DC8-BD63-88AF1813B260}"/>
    <dgm:cxn modelId="{504D0EAB-497B-1A4D-B136-50D7BF86038A}" type="presOf" srcId="{7C13F7FF-247B-4000-B389-5A9300FBE63E}" destId="{1A03CCB2-DAB6-4924-BA99-1C277F493770}" srcOrd="0" destOrd="0" presId="urn:microsoft.com/office/officeart/2005/8/layout/vList3#1"/>
    <dgm:cxn modelId="{02C307DF-3E2D-2244-8B3B-9E7D8CC806CE}" type="presOf" srcId="{3018BFF7-1AD1-43A1-A888-23F9EC0B973B}" destId="{FE545173-E527-452C-A50A-76757535AF1D}" srcOrd="0" destOrd="0" presId="urn:microsoft.com/office/officeart/2005/8/layout/vList3#1"/>
    <dgm:cxn modelId="{2C5068C9-C43B-4C4A-B361-D3F7E64E6807}" type="presOf" srcId="{D7B624EB-2946-49F8-87B3-312B3640639B}" destId="{00D6897C-F548-4B9E-8025-130FEE5EEDC0}" srcOrd="0" destOrd="0" presId="urn:microsoft.com/office/officeart/2005/8/layout/vList3#1"/>
    <dgm:cxn modelId="{3E1B140F-FCFB-194D-BFFD-DE7C104420BB}" type="presOf" srcId="{D29FDEDF-3F49-410E-BE3C-13A14F36E043}" destId="{52A38A66-28FE-47E4-9304-A7662C2A0A05}" srcOrd="0" destOrd="0" presId="urn:microsoft.com/office/officeart/2005/8/layout/vList3#1"/>
    <dgm:cxn modelId="{F813C3D5-888C-3D47-9143-539FDC2E07C1}" type="presOf" srcId="{0E81F626-4CB6-4CEB-B982-AB1270552AE8}" destId="{668A5BA9-5CBA-453C-8C34-1CFC88080AE9}" srcOrd="0" destOrd="0" presId="urn:microsoft.com/office/officeart/2005/8/layout/vList3#1"/>
    <dgm:cxn modelId="{65CA366F-14DD-A547-92CF-667DBBDDE96D}" type="presOf" srcId="{82B8AB62-878B-4FC1-8EAF-191BEF47912D}" destId="{63441964-C489-4540-9A40-CDBAB389D337}" srcOrd="0" destOrd="0" presId="urn:microsoft.com/office/officeart/2005/8/layout/vList3#1"/>
    <dgm:cxn modelId="{A8F52CB5-DE4A-2A4D-889F-AC03897A6FFD}" type="presOf" srcId="{CE529EA7-A6B2-466C-A80A-584A9CF859FB}" destId="{1B86E267-3013-455F-87D7-122941B1C8C6}" srcOrd="0" destOrd="0" presId="urn:microsoft.com/office/officeart/2005/8/layout/vList3#1"/>
    <dgm:cxn modelId="{D7F9AD68-3D5F-48AB-AF47-98DEA3291257}" srcId="{D7B624EB-2946-49F8-87B3-312B3640639B}" destId="{0E81F626-4CB6-4CEB-B982-AB1270552AE8}" srcOrd="5" destOrd="0" parTransId="{E442EB61-45DB-461F-B686-CBBB9885B1FF}" sibTransId="{43308EE9-DB6E-4FE7-9CAB-2D14CF7B5B2E}"/>
    <dgm:cxn modelId="{B0CC743F-DFEF-4D87-8FEB-8CF9A0485D03}" srcId="{D7B624EB-2946-49F8-87B3-312B3640639B}" destId="{3018BFF7-1AD1-43A1-A888-23F9EC0B973B}" srcOrd="2" destOrd="0" parTransId="{409AF178-E874-430F-83D8-8E0BEE5EA8D3}" sibTransId="{441DF24E-4681-4E72-A447-597C7FCC9083}"/>
    <dgm:cxn modelId="{F2587C89-FD07-4067-8A21-EA6F6BA50D8C}" srcId="{D7B624EB-2946-49F8-87B3-312B3640639B}" destId="{CE529EA7-A6B2-466C-A80A-584A9CF859FB}" srcOrd="1" destOrd="0" parTransId="{CED1DC4F-8839-4969-A36F-0EF1346732CE}" sibTransId="{56106469-A5D4-4123-954F-5DB43FFC5F11}"/>
    <dgm:cxn modelId="{3A6D5E6E-A61B-F246-A556-1F7DFFD8F72B}" type="presOf" srcId="{8F14FD56-0920-42F8-B4AA-379F6C35636F}" destId="{B8F41639-26E0-4A55-89F1-57BDA03D2B5D}" srcOrd="0" destOrd="0" presId="urn:microsoft.com/office/officeart/2005/8/layout/vList3#1"/>
    <dgm:cxn modelId="{548E9EE0-202A-4754-8D10-3B10B5E51A04}" srcId="{D7B624EB-2946-49F8-87B3-312B3640639B}" destId="{82B8AB62-878B-4FC1-8EAF-191BEF47912D}" srcOrd="6" destOrd="0" parTransId="{73E29236-F873-4005-93F9-E0012FF5B157}" sibTransId="{7A817DD0-F0E4-432A-9E84-4554CBAD1A75}"/>
    <dgm:cxn modelId="{6E1F0B02-5D7A-4C2E-9631-4726546D7CDC}" srcId="{D7B624EB-2946-49F8-87B3-312B3640639B}" destId="{770C709E-A5DD-441C-9B6B-2DBCA4C4EAA0}" srcOrd="7" destOrd="0" parTransId="{1EA9AA4A-A868-4DA3-81DA-4E24C5634D70}" sibTransId="{030459DB-AD26-416A-91E3-6D92DB39C6A4}"/>
    <dgm:cxn modelId="{88654CAC-B036-42CA-9923-16379E8072B6}" srcId="{D7B624EB-2946-49F8-87B3-312B3640639B}" destId="{8F14FD56-0920-42F8-B4AA-379F6C35636F}" srcOrd="4" destOrd="0" parTransId="{69A41476-F4DD-4D1F-AF39-77F8A6F33F8A}" sibTransId="{9B25A16C-B0D7-4C0D-ADDA-1C9BC29E61B6}"/>
    <dgm:cxn modelId="{C670B28D-5CAC-A749-9F3C-4AEF8E76CD71}" type="presParOf" srcId="{00D6897C-F548-4B9E-8025-130FEE5EEDC0}" destId="{864DECE4-73DC-40C2-9BC6-3D8BC513CFF9}" srcOrd="0" destOrd="0" presId="urn:microsoft.com/office/officeart/2005/8/layout/vList3#1"/>
    <dgm:cxn modelId="{C7096659-4D82-6545-BA9B-939E3E73CAEB}" type="presParOf" srcId="{864DECE4-73DC-40C2-9BC6-3D8BC513CFF9}" destId="{FB10B70C-22F9-48E5-816B-3AFE9B2BA00F}" srcOrd="0" destOrd="0" presId="urn:microsoft.com/office/officeart/2005/8/layout/vList3#1"/>
    <dgm:cxn modelId="{C8AA5A75-DA6F-7F44-B12F-0D0FEB496202}" type="presParOf" srcId="{864DECE4-73DC-40C2-9BC6-3D8BC513CFF9}" destId="{1A03CCB2-DAB6-4924-BA99-1C277F493770}" srcOrd="1" destOrd="0" presId="urn:microsoft.com/office/officeart/2005/8/layout/vList3#1"/>
    <dgm:cxn modelId="{90F65DC7-7970-4C45-938D-0A66B4334A0C}" type="presParOf" srcId="{00D6897C-F548-4B9E-8025-130FEE5EEDC0}" destId="{22342EFF-CBD7-4664-B71C-F40A672E0BED}" srcOrd="1" destOrd="0" presId="urn:microsoft.com/office/officeart/2005/8/layout/vList3#1"/>
    <dgm:cxn modelId="{3328B7D1-D004-D740-B148-E341524D89E6}" type="presParOf" srcId="{00D6897C-F548-4B9E-8025-130FEE5EEDC0}" destId="{B475F794-6593-4E12-AB38-CD6D85E3F3BF}" srcOrd="2" destOrd="0" presId="urn:microsoft.com/office/officeart/2005/8/layout/vList3#1"/>
    <dgm:cxn modelId="{DE4A16F0-D39C-1347-A70A-D2CA3DCB3159}" type="presParOf" srcId="{B475F794-6593-4E12-AB38-CD6D85E3F3BF}" destId="{FF9E2278-A856-48AF-B5D1-C12B2E2A056F}" srcOrd="0" destOrd="0" presId="urn:microsoft.com/office/officeart/2005/8/layout/vList3#1"/>
    <dgm:cxn modelId="{7B2035F9-554D-CF4E-83C7-4311453ACF13}" type="presParOf" srcId="{B475F794-6593-4E12-AB38-CD6D85E3F3BF}" destId="{1B86E267-3013-455F-87D7-122941B1C8C6}" srcOrd="1" destOrd="0" presId="urn:microsoft.com/office/officeart/2005/8/layout/vList3#1"/>
    <dgm:cxn modelId="{6088780F-64F8-0D49-875C-74131FF70D35}" type="presParOf" srcId="{00D6897C-F548-4B9E-8025-130FEE5EEDC0}" destId="{E7767BDE-3A25-4569-9B62-8E1E637AFE4A}" srcOrd="3" destOrd="0" presId="urn:microsoft.com/office/officeart/2005/8/layout/vList3#1"/>
    <dgm:cxn modelId="{B9C32C56-1204-5549-8C7F-34FF39104EF1}" type="presParOf" srcId="{00D6897C-F548-4B9E-8025-130FEE5EEDC0}" destId="{2C7746D9-568D-4C30-8E39-2D8F389800E0}" srcOrd="4" destOrd="0" presId="urn:microsoft.com/office/officeart/2005/8/layout/vList3#1"/>
    <dgm:cxn modelId="{A0D0C0CA-AB57-5F47-B11B-B91994B7C792}" type="presParOf" srcId="{2C7746D9-568D-4C30-8E39-2D8F389800E0}" destId="{97F67AC1-4D73-4699-B7B9-9179C5BA861B}" srcOrd="0" destOrd="0" presId="urn:microsoft.com/office/officeart/2005/8/layout/vList3#1"/>
    <dgm:cxn modelId="{C4686245-C411-2A43-87E4-E78118496712}" type="presParOf" srcId="{2C7746D9-568D-4C30-8E39-2D8F389800E0}" destId="{FE545173-E527-452C-A50A-76757535AF1D}" srcOrd="1" destOrd="0" presId="urn:microsoft.com/office/officeart/2005/8/layout/vList3#1"/>
    <dgm:cxn modelId="{189EB63B-9CA1-3B47-904E-A48C9452A63C}" type="presParOf" srcId="{00D6897C-F548-4B9E-8025-130FEE5EEDC0}" destId="{D70AB396-B881-4F02-AC7C-E1C1E605868E}" srcOrd="5" destOrd="0" presId="urn:microsoft.com/office/officeart/2005/8/layout/vList3#1"/>
    <dgm:cxn modelId="{C6AC1E16-99CD-0A41-A30F-9205079FBC9A}" type="presParOf" srcId="{00D6897C-F548-4B9E-8025-130FEE5EEDC0}" destId="{2BE616AD-20AA-476C-AA13-F8F1715A5C5E}" srcOrd="6" destOrd="0" presId="urn:microsoft.com/office/officeart/2005/8/layout/vList3#1"/>
    <dgm:cxn modelId="{8B2D0556-9D46-0E49-86FF-048235A32E05}" type="presParOf" srcId="{2BE616AD-20AA-476C-AA13-F8F1715A5C5E}" destId="{3067D9FD-673A-4286-90A7-5BB8F554174A}" srcOrd="0" destOrd="0" presId="urn:microsoft.com/office/officeart/2005/8/layout/vList3#1"/>
    <dgm:cxn modelId="{61A38DE7-ADEE-A444-9FB6-D241F06A8BBC}" type="presParOf" srcId="{2BE616AD-20AA-476C-AA13-F8F1715A5C5E}" destId="{52A38A66-28FE-47E4-9304-A7662C2A0A05}" srcOrd="1" destOrd="0" presId="urn:microsoft.com/office/officeart/2005/8/layout/vList3#1"/>
    <dgm:cxn modelId="{6D952F77-4AD5-634B-9AEB-5502987E4FAC}" type="presParOf" srcId="{00D6897C-F548-4B9E-8025-130FEE5EEDC0}" destId="{93B53994-1E2C-4D3A-A07A-484905452DA4}" srcOrd="7" destOrd="0" presId="urn:microsoft.com/office/officeart/2005/8/layout/vList3#1"/>
    <dgm:cxn modelId="{FCC91870-6631-1D45-BCA8-B55FCC4D0100}" type="presParOf" srcId="{00D6897C-F548-4B9E-8025-130FEE5EEDC0}" destId="{121CBD9B-B3AB-4E2E-A498-6805B2C0BCD0}" srcOrd="8" destOrd="0" presId="urn:microsoft.com/office/officeart/2005/8/layout/vList3#1"/>
    <dgm:cxn modelId="{65FCD312-BD9C-B045-80A6-203035D12F23}" type="presParOf" srcId="{121CBD9B-B3AB-4E2E-A498-6805B2C0BCD0}" destId="{9B6FC2E5-E44A-4053-90FB-20635F9E54FB}" srcOrd="0" destOrd="0" presId="urn:microsoft.com/office/officeart/2005/8/layout/vList3#1"/>
    <dgm:cxn modelId="{9F2495B3-96EB-6B49-A31B-47CBBA65BA65}" type="presParOf" srcId="{121CBD9B-B3AB-4E2E-A498-6805B2C0BCD0}" destId="{B8F41639-26E0-4A55-89F1-57BDA03D2B5D}" srcOrd="1" destOrd="0" presId="urn:microsoft.com/office/officeart/2005/8/layout/vList3#1"/>
    <dgm:cxn modelId="{E3D9EAFA-C2FB-2D4B-AF15-0B1E15E585A6}" type="presParOf" srcId="{00D6897C-F548-4B9E-8025-130FEE5EEDC0}" destId="{2F9AD176-6497-43A2-A476-F6A3AE942882}" srcOrd="9" destOrd="0" presId="urn:microsoft.com/office/officeart/2005/8/layout/vList3#1"/>
    <dgm:cxn modelId="{E644872B-45A2-3F47-8D6E-6971BFB8D8E3}" type="presParOf" srcId="{00D6897C-F548-4B9E-8025-130FEE5EEDC0}" destId="{6F6C319F-4B97-411E-97BB-4356B82ACC94}" srcOrd="10" destOrd="0" presId="urn:microsoft.com/office/officeart/2005/8/layout/vList3#1"/>
    <dgm:cxn modelId="{A5E94AF8-E266-6443-AC10-5D3595568ACF}" type="presParOf" srcId="{6F6C319F-4B97-411E-97BB-4356B82ACC94}" destId="{59081010-281A-434C-80AB-122F76BF3BA4}" srcOrd="0" destOrd="0" presId="urn:microsoft.com/office/officeart/2005/8/layout/vList3#1"/>
    <dgm:cxn modelId="{A47ACD83-FFA4-8D4F-BC50-18C10DF2C6B4}" type="presParOf" srcId="{6F6C319F-4B97-411E-97BB-4356B82ACC94}" destId="{668A5BA9-5CBA-453C-8C34-1CFC88080AE9}" srcOrd="1" destOrd="0" presId="urn:microsoft.com/office/officeart/2005/8/layout/vList3#1"/>
    <dgm:cxn modelId="{D11F595C-6A03-A843-B7EF-12FF1CAE28CB}" type="presParOf" srcId="{00D6897C-F548-4B9E-8025-130FEE5EEDC0}" destId="{824E4B73-7C7E-415F-A031-A74A9813008F}" srcOrd="11" destOrd="0" presId="urn:microsoft.com/office/officeart/2005/8/layout/vList3#1"/>
    <dgm:cxn modelId="{07FE3A2A-C3B1-FA41-87AC-B3596779DEBD}" type="presParOf" srcId="{00D6897C-F548-4B9E-8025-130FEE5EEDC0}" destId="{26C31D4A-D203-4969-B00E-AC1E6D524ACC}" srcOrd="12" destOrd="0" presId="urn:microsoft.com/office/officeart/2005/8/layout/vList3#1"/>
    <dgm:cxn modelId="{89DEC363-81F9-BC4F-B78E-B41441992597}" type="presParOf" srcId="{26C31D4A-D203-4969-B00E-AC1E6D524ACC}" destId="{E7C30E54-4A1A-4FDE-AD32-371F2F8535FB}" srcOrd="0" destOrd="0" presId="urn:microsoft.com/office/officeart/2005/8/layout/vList3#1"/>
    <dgm:cxn modelId="{E6C2A2C2-5DC6-8D4E-ACC8-467FEECAFD95}" type="presParOf" srcId="{26C31D4A-D203-4969-B00E-AC1E6D524ACC}" destId="{63441964-C489-4540-9A40-CDBAB389D337}" srcOrd="1" destOrd="0" presId="urn:microsoft.com/office/officeart/2005/8/layout/vList3#1"/>
    <dgm:cxn modelId="{6C29E879-2B5D-4F4A-8770-76530C76B559}" type="presParOf" srcId="{00D6897C-F548-4B9E-8025-130FEE5EEDC0}" destId="{47DD4C05-EC94-48B6-BA0C-06DF872CB6CB}" srcOrd="13" destOrd="0" presId="urn:microsoft.com/office/officeart/2005/8/layout/vList3#1"/>
    <dgm:cxn modelId="{A25E6D12-5897-5648-BBAA-23674DF645A7}" type="presParOf" srcId="{00D6897C-F548-4B9E-8025-130FEE5EEDC0}" destId="{57587BBF-A2A7-40EC-8CBE-87A5CD3B0CC7}" srcOrd="14" destOrd="0" presId="urn:microsoft.com/office/officeart/2005/8/layout/vList3#1"/>
    <dgm:cxn modelId="{DCB7203F-5BD7-104D-B77D-F42605858557}" type="presParOf" srcId="{57587BBF-A2A7-40EC-8CBE-87A5CD3B0CC7}" destId="{49F5B509-94C1-4ED8-880F-32FA34253A33}" srcOrd="0" destOrd="0" presId="urn:microsoft.com/office/officeart/2005/8/layout/vList3#1"/>
    <dgm:cxn modelId="{C4CCEFF4-DC98-6143-8AC8-48D64A96012D}" type="presParOf" srcId="{57587BBF-A2A7-40EC-8CBE-87A5CD3B0CC7}" destId="{6E71023B-24C7-4694-8A38-108861C44E20}"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66FBB78-A902-40E1-8A54-E0649875C9E0}"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ES"/>
        </a:p>
      </dgm:t>
    </dgm:pt>
    <dgm:pt modelId="{8BFF6DB1-4D2C-4C3A-B258-DEF2A13F3748}">
      <dgm:prSet phldrT="[Texto]"/>
      <dgm:spPr/>
      <dgm:t>
        <a:bodyPr/>
        <a:lstStyle/>
        <a:p>
          <a:r>
            <a:rPr lang="es-MX" dirty="0" smtClean="0"/>
            <a:t>No requiere consentimiento para tratamiento</a:t>
          </a:r>
        </a:p>
      </dgm:t>
    </dgm:pt>
    <dgm:pt modelId="{494AB3D0-4BF6-4BA3-8117-2AB6728F8D5A}" type="parTrans" cxnId="{1B7255DC-3BA9-4938-AFBD-2E1F27EDEA3F}">
      <dgm:prSet/>
      <dgm:spPr/>
      <dgm:t>
        <a:bodyPr/>
        <a:lstStyle/>
        <a:p>
          <a:endParaRPr lang="es-ES"/>
        </a:p>
      </dgm:t>
    </dgm:pt>
    <dgm:pt modelId="{42D01059-41B3-4708-8490-D091B95461CF}" type="sibTrans" cxnId="{1B7255DC-3BA9-4938-AFBD-2E1F27EDEA3F}">
      <dgm:prSet/>
      <dgm:spPr/>
      <dgm:t>
        <a:bodyPr/>
        <a:lstStyle/>
        <a:p>
          <a:endParaRPr lang="es-ES"/>
        </a:p>
      </dgm:t>
    </dgm:pt>
    <dgm:pt modelId="{97805561-FA3A-43E8-BF78-FB4481FE415E}">
      <dgm:prSet phldrT="[Texto]"/>
      <dgm:spPr/>
      <dgm:t>
        <a:bodyPr/>
        <a:lstStyle/>
        <a:p>
          <a:r>
            <a:rPr lang="es-MX" dirty="0" smtClean="0"/>
            <a:t>Lo prevea la Ley o resolución de autoridad</a:t>
          </a:r>
          <a:endParaRPr lang="es-ES" dirty="0"/>
        </a:p>
      </dgm:t>
    </dgm:pt>
    <dgm:pt modelId="{12247BB9-F9AB-478F-8265-F0EFC87C69EC}" type="parTrans" cxnId="{36CF3DBC-E7C6-46CC-AADD-F9F4A54B675D}">
      <dgm:prSet/>
      <dgm:spPr/>
      <dgm:t>
        <a:bodyPr/>
        <a:lstStyle/>
        <a:p>
          <a:endParaRPr lang="es-ES"/>
        </a:p>
      </dgm:t>
    </dgm:pt>
    <dgm:pt modelId="{29FEB29E-6D6D-4D34-8B98-5345CD2C917B}" type="sibTrans" cxnId="{36CF3DBC-E7C6-46CC-AADD-F9F4A54B675D}">
      <dgm:prSet/>
      <dgm:spPr/>
      <dgm:t>
        <a:bodyPr/>
        <a:lstStyle/>
        <a:p>
          <a:endParaRPr lang="es-ES"/>
        </a:p>
      </dgm:t>
    </dgm:pt>
    <dgm:pt modelId="{969DE9F8-B700-4E66-B44E-1240E731A903}">
      <dgm:prSet phldrT="[Texto]" phldr="1"/>
      <dgm:spPr/>
      <dgm:t>
        <a:bodyPr/>
        <a:lstStyle/>
        <a:p>
          <a:endParaRPr lang="es-ES" dirty="0"/>
        </a:p>
      </dgm:t>
    </dgm:pt>
    <dgm:pt modelId="{4C313164-733C-4B7B-A1F0-1E350A647BCE}" type="parTrans" cxnId="{E96C634A-EB16-424F-A405-85786AE47A9F}">
      <dgm:prSet/>
      <dgm:spPr/>
      <dgm:t>
        <a:bodyPr/>
        <a:lstStyle/>
        <a:p>
          <a:endParaRPr lang="es-ES"/>
        </a:p>
      </dgm:t>
    </dgm:pt>
    <dgm:pt modelId="{4751A2D0-373A-4480-AA56-03B2AC90013E}" type="sibTrans" cxnId="{E96C634A-EB16-424F-A405-85786AE47A9F}">
      <dgm:prSet/>
      <dgm:spPr/>
      <dgm:t>
        <a:bodyPr/>
        <a:lstStyle/>
        <a:p>
          <a:endParaRPr lang="es-ES"/>
        </a:p>
      </dgm:t>
    </dgm:pt>
    <dgm:pt modelId="{FAA77280-4BF1-42A4-A1A3-1A606423A7E7}">
      <dgm:prSet phldrT="[Texto]"/>
      <dgm:spPr/>
      <dgm:t>
        <a:bodyPr/>
        <a:lstStyle/>
        <a:p>
          <a:r>
            <a:rPr lang="es-MX" dirty="0" smtClean="0"/>
            <a:t>Figure en fuentes de acceso público</a:t>
          </a:r>
          <a:endParaRPr lang="es-ES" dirty="0"/>
        </a:p>
      </dgm:t>
    </dgm:pt>
    <dgm:pt modelId="{08AA2BB0-98B8-4DC2-8A24-6CFA3C61A6AF}" type="parTrans" cxnId="{49DA483A-F439-47A0-9740-A693ACFF5850}">
      <dgm:prSet/>
      <dgm:spPr/>
      <dgm:t>
        <a:bodyPr/>
        <a:lstStyle/>
        <a:p>
          <a:endParaRPr lang="es-ES"/>
        </a:p>
      </dgm:t>
    </dgm:pt>
    <dgm:pt modelId="{F7E9BE51-0F08-4F97-8CD9-9F6FCB15BB01}" type="sibTrans" cxnId="{49DA483A-F439-47A0-9740-A693ACFF5850}">
      <dgm:prSet/>
      <dgm:spPr/>
      <dgm:t>
        <a:bodyPr/>
        <a:lstStyle/>
        <a:p>
          <a:endParaRPr lang="es-ES"/>
        </a:p>
      </dgm:t>
    </dgm:pt>
    <dgm:pt modelId="{FFB57931-381F-41EF-B540-C04604119D82}">
      <dgm:prSet phldrT="[Texto]"/>
      <dgm:spPr/>
      <dgm:t>
        <a:bodyPr/>
        <a:lstStyle/>
        <a:p>
          <a:r>
            <a:rPr lang="es-MX" dirty="0" smtClean="0"/>
            <a:t>Datos disociados</a:t>
          </a:r>
          <a:endParaRPr lang="es-ES" dirty="0"/>
        </a:p>
      </dgm:t>
    </dgm:pt>
    <dgm:pt modelId="{347D5D4F-6EDD-4353-92CB-B5554F4610AD}" type="parTrans" cxnId="{762CDE41-95B1-4F13-BC23-AADD4B1C0B20}">
      <dgm:prSet/>
      <dgm:spPr/>
      <dgm:t>
        <a:bodyPr/>
        <a:lstStyle/>
        <a:p>
          <a:endParaRPr lang="es-ES"/>
        </a:p>
      </dgm:t>
    </dgm:pt>
    <dgm:pt modelId="{45FB36E1-1FAE-4BA3-BCEA-4AF107D59F99}" type="sibTrans" cxnId="{762CDE41-95B1-4F13-BC23-AADD4B1C0B20}">
      <dgm:prSet/>
      <dgm:spPr/>
      <dgm:t>
        <a:bodyPr/>
        <a:lstStyle/>
        <a:p>
          <a:endParaRPr lang="es-ES"/>
        </a:p>
      </dgm:t>
    </dgm:pt>
    <dgm:pt modelId="{964EE529-E5FA-49E7-9976-BA9DD286860D}">
      <dgm:prSet phldrT="[Texto]"/>
      <dgm:spPr/>
      <dgm:t>
        <a:bodyPr/>
        <a:lstStyle/>
        <a:p>
          <a:r>
            <a:rPr lang="es-MX" dirty="0" smtClean="0"/>
            <a:t>Propósito de cumplir obligaciones</a:t>
          </a:r>
          <a:endParaRPr lang="es-ES" dirty="0"/>
        </a:p>
      </dgm:t>
    </dgm:pt>
    <dgm:pt modelId="{ED26FFAB-572D-450A-B39F-6B66206E57A3}" type="parTrans" cxnId="{4096483A-1AFC-47F3-87E2-478208A1BE82}">
      <dgm:prSet/>
      <dgm:spPr/>
      <dgm:t>
        <a:bodyPr/>
        <a:lstStyle/>
        <a:p>
          <a:endParaRPr lang="es-ES"/>
        </a:p>
      </dgm:t>
    </dgm:pt>
    <dgm:pt modelId="{0D2F13E4-9ADC-4AFB-913F-D35D689920C0}" type="sibTrans" cxnId="{4096483A-1AFC-47F3-87E2-478208A1BE82}">
      <dgm:prSet/>
      <dgm:spPr/>
      <dgm:t>
        <a:bodyPr/>
        <a:lstStyle/>
        <a:p>
          <a:endParaRPr lang="es-ES"/>
        </a:p>
      </dgm:t>
    </dgm:pt>
    <dgm:pt modelId="{5422706C-5AA5-45F5-8C21-B1F1C790FFC5}">
      <dgm:prSet phldrT="[Texto]"/>
      <dgm:spPr/>
      <dgm:t>
        <a:bodyPr/>
        <a:lstStyle/>
        <a:p>
          <a:r>
            <a:rPr lang="es-MX" dirty="0" smtClean="0"/>
            <a:t>Situación de emergencia</a:t>
          </a:r>
          <a:endParaRPr lang="es-ES" dirty="0"/>
        </a:p>
      </dgm:t>
    </dgm:pt>
    <dgm:pt modelId="{0E690B8B-BA84-49C9-A1D0-A43E948B038C}" type="parTrans" cxnId="{1CBC3B16-918A-401A-A5B8-86074EC8143D}">
      <dgm:prSet/>
      <dgm:spPr/>
      <dgm:t>
        <a:bodyPr/>
        <a:lstStyle/>
        <a:p>
          <a:endParaRPr lang="es-ES"/>
        </a:p>
      </dgm:t>
    </dgm:pt>
    <dgm:pt modelId="{F146BEF4-F688-481A-BF92-5BF16F31310C}" type="sibTrans" cxnId="{1CBC3B16-918A-401A-A5B8-86074EC8143D}">
      <dgm:prSet/>
      <dgm:spPr/>
      <dgm:t>
        <a:bodyPr/>
        <a:lstStyle/>
        <a:p>
          <a:endParaRPr lang="es-ES"/>
        </a:p>
      </dgm:t>
    </dgm:pt>
    <dgm:pt modelId="{73E85742-592A-4C69-B5A4-ED9C16E9E39B}">
      <dgm:prSet phldrT="[Texto]"/>
      <dgm:spPr/>
      <dgm:t>
        <a:bodyPr/>
        <a:lstStyle/>
        <a:p>
          <a:r>
            <a:rPr lang="es-MX" dirty="0" smtClean="0"/>
            <a:t>Atención médica. Sin posibilidad de consentimiento y sujeto a secreto profesional</a:t>
          </a:r>
          <a:endParaRPr lang="es-ES" dirty="0"/>
        </a:p>
      </dgm:t>
    </dgm:pt>
    <dgm:pt modelId="{ECF63462-3F1B-4A2A-ACD0-657A13F3C8CD}" type="parTrans" cxnId="{1977B0AD-FBE9-4E29-9BE2-7F46355EFD2F}">
      <dgm:prSet/>
      <dgm:spPr/>
      <dgm:t>
        <a:bodyPr/>
        <a:lstStyle/>
        <a:p>
          <a:endParaRPr lang="es-ES"/>
        </a:p>
      </dgm:t>
    </dgm:pt>
    <dgm:pt modelId="{4469E6EF-2FC2-48E1-A5B9-BC1492783527}" type="sibTrans" cxnId="{1977B0AD-FBE9-4E29-9BE2-7F46355EFD2F}">
      <dgm:prSet/>
      <dgm:spPr/>
      <dgm:t>
        <a:bodyPr/>
        <a:lstStyle/>
        <a:p>
          <a:endParaRPr lang="es-ES"/>
        </a:p>
      </dgm:t>
    </dgm:pt>
    <dgm:pt modelId="{4B2965A8-9892-437A-AF6E-217E807201D5}" type="pres">
      <dgm:prSet presAssocID="{566FBB78-A902-40E1-8A54-E0649875C9E0}" presName="cycle" presStyleCnt="0">
        <dgm:presLayoutVars>
          <dgm:chMax val="1"/>
          <dgm:dir/>
          <dgm:animLvl val="ctr"/>
          <dgm:resizeHandles val="exact"/>
        </dgm:presLayoutVars>
      </dgm:prSet>
      <dgm:spPr/>
      <dgm:t>
        <a:bodyPr/>
        <a:lstStyle/>
        <a:p>
          <a:endParaRPr lang="es-ES"/>
        </a:p>
      </dgm:t>
    </dgm:pt>
    <dgm:pt modelId="{EB02B26C-C5F7-4641-A6C7-B80B90F5CF73}" type="pres">
      <dgm:prSet presAssocID="{8BFF6DB1-4D2C-4C3A-B258-DEF2A13F3748}" presName="centerShape" presStyleLbl="node0" presStyleIdx="0" presStyleCnt="1"/>
      <dgm:spPr/>
      <dgm:t>
        <a:bodyPr/>
        <a:lstStyle/>
        <a:p>
          <a:endParaRPr lang="es-ES"/>
        </a:p>
      </dgm:t>
    </dgm:pt>
    <dgm:pt modelId="{0922A5AB-FE1F-4E03-A299-BCCA0A0D9B02}" type="pres">
      <dgm:prSet presAssocID="{12247BB9-F9AB-478F-8265-F0EFC87C69EC}" presName="parTrans" presStyleLbl="bgSibTrans2D1" presStyleIdx="0" presStyleCnt="6"/>
      <dgm:spPr/>
      <dgm:t>
        <a:bodyPr/>
        <a:lstStyle/>
        <a:p>
          <a:endParaRPr lang="es-ES"/>
        </a:p>
      </dgm:t>
    </dgm:pt>
    <dgm:pt modelId="{3F332399-2C32-4E08-A9AD-557FAF75B6BB}" type="pres">
      <dgm:prSet presAssocID="{97805561-FA3A-43E8-BF78-FB4481FE415E}" presName="node" presStyleLbl="node1" presStyleIdx="0" presStyleCnt="6">
        <dgm:presLayoutVars>
          <dgm:bulletEnabled val="1"/>
        </dgm:presLayoutVars>
      </dgm:prSet>
      <dgm:spPr/>
      <dgm:t>
        <a:bodyPr/>
        <a:lstStyle/>
        <a:p>
          <a:endParaRPr lang="es-ES"/>
        </a:p>
      </dgm:t>
    </dgm:pt>
    <dgm:pt modelId="{B9578068-C61E-48BD-916E-0C3698A8B520}" type="pres">
      <dgm:prSet presAssocID="{08AA2BB0-98B8-4DC2-8A24-6CFA3C61A6AF}" presName="parTrans" presStyleLbl="bgSibTrans2D1" presStyleIdx="1" presStyleCnt="6"/>
      <dgm:spPr/>
      <dgm:t>
        <a:bodyPr/>
        <a:lstStyle/>
        <a:p>
          <a:endParaRPr lang="es-ES"/>
        </a:p>
      </dgm:t>
    </dgm:pt>
    <dgm:pt modelId="{76DD508A-39B5-4EB1-B4C5-2FDC8376DC37}" type="pres">
      <dgm:prSet presAssocID="{FAA77280-4BF1-42A4-A1A3-1A606423A7E7}" presName="node" presStyleLbl="node1" presStyleIdx="1" presStyleCnt="6">
        <dgm:presLayoutVars>
          <dgm:bulletEnabled val="1"/>
        </dgm:presLayoutVars>
      </dgm:prSet>
      <dgm:spPr/>
      <dgm:t>
        <a:bodyPr/>
        <a:lstStyle/>
        <a:p>
          <a:endParaRPr lang="es-ES"/>
        </a:p>
      </dgm:t>
    </dgm:pt>
    <dgm:pt modelId="{D1AD4A4F-FE26-4EAB-947E-8B1313C7FADA}" type="pres">
      <dgm:prSet presAssocID="{347D5D4F-6EDD-4353-92CB-B5554F4610AD}" presName="parTrans" presStyleLbl="bgSibTrans2D1" presStyleIdx="2" presStyleCnt="6"/>
      <dgm:spPr/>
      <dgm:t>
        <a:bodyPr/>
        <a:lstStyle/>
        <a:p>
          <a:endParaRPr lang="es-ES"/>
        </a:p>
      </dgm:t>
    </dgm:pt>
    <dgm:pt modelId="{41D8C1FB-C27D-4EE2-A4C5-B427F07B9379}" type="pres">
      <dgm:prSet presAssocID="{FFB57931-381F-41EF-B540-C04604119D82}" presName="node" presStyleLbl="node1" presStyleIdx="2" presStyleCnt="6">
        <dgm:presLayoutVars>
          <dgm:bulletEnabled val="1"/>
        </dgm:presLayoutVars>
      </dgm:prSet>
      <dgm:spPr/>
      <dgm:t>
        <a:bodyPr/>
        <a:lstStyle/>
        <a:p>
          <a:endParaRPr lang="es-ES"/>
        </a:p>
      </dgm:t>
    </dgm:pt>
    <dgm:pt modelId="{61B12CB7-F2FC-4A5F-BAB9-D24C474DB520}" type="pres">
      <dgm:prSet presAssocID="{ED26FFAB-572D-450A-B39F-6B66206E57A3}" presName="parTrans" presStyleLbl="bgSibTrans2D1" presStyleIdx="3" presStyleCnt="6"/>
      <dgm:spPr/>
      <dgm:t>
        <a:bodyPr/>
        <a:lstStyle/>
        <a:p>
          <a:endParaRPr lang="es-ES"/>
        </a:p>
      </dgm:t>
    </dgm:pt>
    <dgm:pt modelId="{1474B57B-43EA-45BC-9CBA-6E915DA1BE4D}" type="pres">
      <dgm:prSet presAssocID="{964EE529-E5FA-49E7-9976-BA9DD286860D}" presName="node" presStyleLbl="node1" presStyleIdx="3" presStyleCnt="6">
        <dgm:presLayoutVars>
          <dgm:bulletEnabled val="1"/>
        </dgm:presLayoutVars>
      </dgm:prSet>
      <dgm:spPr/>
      <dgm:t>
        <a:bodyPr/>
        <a:lstStyle/>
        <a:p>
          <a:endParaRPr lang="es-ES"/>
        </a:p>
      </dgm:t>
    </dgm:pt>
    <dgm:pt modelId="{5F1B1F29-887D-48C6-A00E-129FB2B9CDD2}" type="pres">
      <dgm:prSet presAssocID="{0E690B8B-BA84-49C9-A1D0-A43E948B038C}" presName="parTrans" presStyleLbl="bgSibTrans2D1" presStyleIdx="4" presStyleCnt="6"/>
      <dgm:spPr/>
      <dgm:t>
        <a:bodyPr/>
        <a:lstStyle/>
        <a:p>
          <a:endParaRPr lang="es-ES"/>
        </a:p>
      </dgm:t>
    </dgm:pt>
    <dgm:pt modelId="{D3593441-E3F0-4C34-AE2D-E0552D0E4314}" type="pres">
      <dgm:prSet presAssocID="{5422706C-5AA5-45F5-8C21-B1F1C790FFC5}" presName="node" presStyleLbl="node1" presStyleIdx="4" presStyleCnt="6">
        <dgm:presLayoutVars>
          <dgm:bulletEnabled val="1"/>
        </dgm:presLayoutVars>
      </dgm:prSet>
      <dgm:spPr/>
      <dgm:t>
        <a:bodyPr/>
        <a:lstStyle/>
        <a:p>
          <a:endParaRPr lang="es-ES"/>
        </a:p>
      </dgm:t>
    </dgm:pt>
    <dgm:pt modelId="{0FFE4B09-8239-4F3F-80E7-60CD71877FDD}" type="pres">
      <dgm:prSet presAssocID="{ECF63462-3F1B-4A2A-ACD0-657A13F3C8CD}" presName="parTrans" presStyleLbl="bgSibTrans2D1" presStyleIdx="5" presStyleCnt="6"/>
      <dgm:spPr/>
      <dgm:t>
        <a:bodyPr/>
        <a:lstStyle/>
        <a:p>
          <a:endParaRPr lang="es-ES"/>
        </a:p>
      </dgm:t>
    </dgm:pt>
    <dgm:pt modelId="{140C6BB3-2AA3-4BD1-B37D-632C6503CD9A}" type="pres">
      <dgm:prSet presAssocID="{73E85742-592A-4C69-B5A4-ED9C16E9E39B}" presName="node" presStyleLbl="node1" presStyleIdx="5" presStyleCnt="6">
        <dgm:presLayoutVars>
          <dgm:bulletEnabled val="1"/>
        </dgm:presLayoutVars>
      </dgm:prSet>
      <dgm:spPr/>
      <dgm:t>
        <a:bodyPr/>
        <a:lstStyle/>
        <a:p>
          <a:endParaRPr lang="es-ES"/>
        </a:p>
      </dgm:t>
    </dgm:pt>
  </dgm:ptLst>
  <dgm:cxnLst>
    <dgm:cxn modelId="{2DB20F98-25A9-8548-B775-FBA755AC74BE}" type="presOf" srcId="{FFB57931-381F-41EF-B540-C04604119D82}" destId="{41D8C1FB-C27D-4EE2-A4C5-B427F07B9379}" srcOrd="0" destOrd="0" presId="urn:microsoft.com/office/officeart/2005/8/layout/radial4"/>
    <dgm:cxn modelId="{4096483A-1AFC-47F3-87E2-478208A1BE82}" srcId="{8BFF6DB1-4D2C-4C3A-B258-DEF2A13F3748}" destId="{964EE529-E5FA-49E7-9976-BA9DD286860D}" srcOrd="3" destOrd="0" parTransId="{ED26FFAB-572D-450A-B39F-6B66206E57A3}" sibTransId="{0D2F13E4-9ADC-4AFB-913F-D35D689920C0}"/>
    <dgm:cxn modelId="{1CBC3B16-918A-401A-A5B8-86074EC8143D}" srcId="{8BFF6DB1-4D2C-4C3A-B258-DEF2A13F3748}" destId="{5422706C-5AA5-45F5-8C21-B1F1C790FFC5}" srcOrd="4" destOrd="0" parTransId="{0E690B8B-BA84-49C9-A1D0-A43E948B038C}" sibTransId="{F146BEF4-F688-481A-BF92-5BF16F31310C}"/>
    <dgm:cxn modelId="{79DD2FE1-529E-3E46-B858-C6C38D11DC91}" type="presOf" srcId="{0E690B8B-BA84-49C9-A1D0-A43E948B038C}" destId="{5F1B1F29-887D-48C6-A00E-129FB2B9CDD2}" srcOrd="0" destOrd="0" presId="urn:microsoft.com/office/officeart/2005/8/layout/radial4"/>
    <dgm:cxn modelId="{FDCCC43B-219A-4E47-A98E-748C2E657A95}" type="presOf" srcId="{ED26FFAB-572D-450A-B39F-6B66206E57A3}" destId="{61B12CB7-F2FC-4A5F-BAB9-D24C474DB520}" srcOrd="0" destOrd="0" presId="urn:microsoft.com/office/officeart/2005/8/layout/radial4"/>
    <dgm:cxn modelId="{3EFAE52F-FF23-DE43-BE42-C8711B7230C1}" type="presOf" srcId="{ECF63462-3F1B-4A2A-ACD0-657A13F3C8CD}" destId="{0FFE4B09-8239-4F3F-80E7-60CD71877FDD}" srcOrd="0" destOrd="0" presId="urn:microsoft.com/office/officeart/2005/8/layout/radial4"/>
    <dgm:cxn modelId="{1977B0AD-FBE9-4E29-9BE2-7F46355EFD2F}" srcId="{8BFF6DB1-4D2C-4C3A-B258-DEF2A13F3748}" destId="{73E85742-592A-4C69-B5A4-ED9C16E9E39B}" srcOrd="5" destOrd="0" parTransId="{ECF63462-3F1B-4A2A-ACD0-657A13F3C8CD}" sibTransId="{4469E6EF-2FC2-48E1-A5B9-BC1492783527}"/>
    <dgm:cxn modelId="{762CDE41-95B1-4F13-BC23-AADD4B1C0B20}" srcId="{8BFF6DB1-4D2C-4C3A-B258-DEF2A13F3748}" destId="{FFB57931-381F-41EF-B540-C04604119D82}" srcOrd="2" destOrd="0" parTransId="{347D5D4F-6EDD-4353-92CB-B5554F4610AD}" sibTransId="{45FB36E1-1FAE-4BA3-BCEA-4AF107D59F99}"/>
    <dgm:cxn modelId="{FDB62387-F61A-9A4C-9996-BF529F43FA63}" type="presOf" srcId="{347D5D4F-6EDD-4353-92CB-B5554F4610AD}" destId="{D1AD4A4F-FE26-4EAB-947E-8B1313C7FADA}" srcOrd="0" destOrd="0" presId="urn:microsoft.com/office/officeart/2005/8/layout/radial4"/>
    <dgm:cxn modelId="{5E3602D7-A808-CF4E-B741-2A8DC7B2FFE6}" type="presOf" srcId="{08AA2BB0-98B8-4DC2-8A24-6CFA3C61A6AF}" destId="{B9578068-C61E-48BD-916E-0C3698A8B520}" srcOrd="0" destOrd="0" presId="urn:microsoft.com/office/officeart/2005/8/layout/radial4"/>
    <dgm:cxn modelId="{679DA953-609C-3040-AC21-B482DC290B6B}" type="presOf" srcId="{566FBB78-A902-40E1-8A54-E0649875C9E0}" destId="{4B2965A8-9892-437A-AF6E-217E807201D5}" srcOrd="0" destOrd="0" presId="urn:microsoft.com/office/officeart/2005/8/layout/radial4"/>
    <dgm:cxn modelId="{115C3924-3315-B945-B8B3-F28DAD34E51C}" type="presOf" srcId="{8BFF6DB1-4D2C-4C3A-B258-DEF2A13F3748}" destId="{EB02B26C-C5F7-4641-A6C7-B80B90F5CF73}" srcOrd="0" destOrd="0" presId="urn:microsoft.com/office/officeart/2005/8/layout/radial4"/>
    <dgm:cxn modelId="{F5D1AE7C-80E3-7142-B79B-9EE1DBD879C4}" type="presOf" srcId="{FAA77280-4BF1-42A4-A1A3-1A606423A7E7}" destId="{76DD508A-39B5-4EB1-B4C5-2FDC8376DC37}" srcOrd="0" destOrd="0" presId="urn:microsoft.com/office/officeart/2005/8/layout/radial4"/>
    <dgm:cxn modelId="{B419E973-79E6-AC40-993B-DF610E40D321}" type="presOf" srcId="{964EE529-E5FA-49E7-9976-BA9DD286860D}" destId="{1474B57B-43EA-45BC-9CBA-6E915DA1BE4D}" srcOrd="0" destOrd="0" presId="urn:microsoft.com/office/officeart/2005/8/layout/radial4"/>
    <dgm:cxn modelId="{49DA483A-F439-47A0-9740-A693ACFF5850}" srcId="{8BFF6DB1-4D2C-4C3A-B258-DEF2A13F3748}" destId="{FAA77280-4BF1-42A4-A1A3-1A606423A7E7}" srcOrd="1" destOrd="0" parTransId="{08AA2BB0-98B8-4DC2-8A24-6CFA3C61A6AF}" sibTransId="{F7E9BE51-0F08-4F97-8CD9-9F6FCB15BB01}"/>
    <dgm:cxn modelId="{36CF3DBC-E7C6-46CC-AADD-F9F4A54B675D}" srcId="{8BFF6DB1-4D2C-4C3A-B258-DEF2A13F3748}" destId="{97805561-FA3A-43E8-BF78-FB4481FE415E}" srcOrd="0" destOrd="0" parTransId="{12247BB9-F9AB-478F-8265-F0EFC87C69EC}" sibTransId="{29FEB29E-6D6D-4D34-8B98-5345CD2C917B}"/>
    <dgm:cxn modelId="{1B7255DC-3BA9-4938-AFBD-2E1F27EDEA3F}" srcId="{566FBB78-A902-40E1-8A54-E0649875C9E0}" destId="{8BFF6DB1-4D2C-4C3A-B258-DEF2A13F3748}" srcOrd="0" destOrd="0" parTransId="{494AB3D0-4BF6-4BA3-8117-2AB6728F8D5A}" sibTransId="{42D01059-41B3-4708-8490-D091B95461CF}"/>
    <dgm:cxn modelId="{E96C634A-EB16-424F-A405-85786AE47A9F}" srcId="{566FBB78-A902-40E1-8A54-E0649875C9E0}" destId="{969DE9F8-B700-4E66-B44E-1240E731A903}" srcOrd="1" destOrd="0" parTransId="{4C313164-733C-4B7B-A1F0-1E350A647BCE}" sibTransId="{4751A2D0-373A-4480-AA56-03B2AC90013E}"/>
    <dgm:cxn modelId="{4B84CA7C-D9F7-DD4F-9EA8-F6E647BC3FA8}" type="presOf" srcId="{73E85742-592A-4C69-B5A4-ED9C16E9E39B}" destId="{140C6BB3-2AA3-4BD1-B37D-632C6503CD9A}" srcOrd="0" destOrd="0" presId="urn:microsoft.com/office/officeart/2005/8/layout/radial4"/>
    <dgm:cxn modelId="{ABFDFD7D-7BBF-6149-A6B8-6D2533F43BFD}" type="presOf" srcId="{12247BB9-F9AB-478F-8265-F0EFC87C69EC}" destId="{0922A5AB-FE1F-4E03-A299-BCCA0A0D9B02}" srcOrd="0" destOrd="0" presId="urn:microsoft.com/office/officeart/2005/8/layout/radial4"/>
    <dgm:cxn modelId="{B8400FA8-4F4D-D446-9AED-DBC1F4E0CB81}" type="presOf" srcId="{5422706C-5AA5-45F5-8C21-B1F1C790FFC5}" destId="{D3593441-E3F0-4C34-AE2D-E0552D0E4314}" srcOrd="0" destOrd="0" presId="urn:microsoft.com/office/officeart/2005/8/layout/radial4"/>
    <dgm:cxn modelId="{84DA8BF5-8876-3F48-995A-1E0606734243}" type="presOf" srcId="{97805561-FA3A-43E8-BF78-FB4481FE415E}" destId="{3F332399-2C32-4E08-A9AD-557FAF75B6BB}" srcOrd="0" destOrd="0" presId="urn:microsoft.com/office/officeart/2005/8/layout/radial4"/>
    <dgm:cxn modelId="{1E4BA5D9-7461-3D4D-BC08-E34A26C85B18}" type="presParOf" srcId="{4B2965A8-9892-437A-AF6E-217E807201D5}" destId="{EB02B26C-C5F7-4641-A6C7-B80B90F5CF73}" srcOrd="0" destOrd="0" presId="urn:microsoft.com/office/officeart/2005/8/layout/radial4"/>
    <dgm:cxn modelId="{CEEDD94B-4404-464C-83A4-417230F91B60}" type="presParOf" srcId="{4B2965A8-9892-437A-AF6E-217E807201D5}" destId="{0922A5AB-FE1F-4E03-A299-BCCA0A0D9B02}" srcOrd="1" destOrd="0" presId="urn:microsoft.com/office/officeart/2005/8/layout/radial4"/>
    <dgm:cxn modelId="{2CA2DBAC-F320-AF4E-999D-7EE22A86D688}" type="presParOf" srcId="{4B2965A8-9892-437A-AF6E-217E807201D5}" destId="{3F332399-2C32-4E08-A9AD-557FAF75B6BB}" srcOrd="2" destOrd="0" presId="urn:microsoft.com/office/officeart/2005/8/layout/radial4"/>
    <dgm:cxn modelId="{75C7D1A6-86F9-FC40-8BFA-1677A12118D6}" type="presParOf" srcId="{4B2965A8-9892-437A-AF6E-217E807201D5}" destId="{B9578068-C61E-48BD-916E-0C3698A8B520}" srcOrd="3" destOrd="0" presId="urn:microsoft.com/office/officeart/2005/8/layout/radial4"/>
    <dgm:cxn modelId="{2A18E755-A270-D64B-964C-AB5892DE1F2F}" type="presParOf" srcId="{4B2965A8-9892-437A-AF6E-217E807201D5}" destId="{76DD508A-39B5-4EB1-B4C5-2FDC8376DC37}" srcOrd="4" destOrd="0" presId="urn:microsoft.com/office/officeart/2005/8/layout/radial4"/>
    <dgm:cxn modelId="{4DAFACD1-9A3D-4E4B-BE21-E63D07222FF8}" type="presParOf" srcId="{4B2965A8-9892-437A-AF6E-217E807201D5}" destId="{D1AD4A4F-FE26-4EAB-947E-8B1313C7FADA}" srcOrd="5" destOrd="0" presId="urn:microsoft.com/office/officeart/2005/8/layout/radial4"/>
    <dgm:cxn modelId="{C7E2BE0B-8B54-FE4F-BB55-A2E316668293}" type="presParOf" srcId="{4B2965A8-9892-437A-AF6E-217E807201D5}" destId="{41D8C1FB-C27D-4EE2-A4C5-B427F07B9379}" srcOrd="6" destOrd="0" presId="urn:microsoft.com/office/officeart/2005/8/layout/radial4"/>
    <dgm:cxn modelId="{3E3B8832-D50A-6247-814C-1D08F5F012F4}" type="presParOf" srcId="{4B2965A8-9892-437A-AF6E-217E807201D5}" destId="{61B12CB7-F2FC-4A5F-BAB9-D24C474DB520}" srcOrd="7" destOrd="0" presId="urn:microsoft.com/office/officeart/2005/8/layout/radial4"/>
    <dgm:cxn modelId="{B1506FB2-9B54-A74A-AD05-8F58155CF89A}" type="presParOf" srcId="{4B2965A8-9892-437A-AF6E-217E807201D5}" destId="{1474B57B-43EA-45BC-9CBA-6E915DA1BE4D}" srcOrd="8" destOrd="0" presId="urn:microsoft.com/office/officeart/2005/8/layout/radial4"/>
    <dgm:cxn modelId="{2C4185F6-56C1-C74E-9173-10A3CD2F441E}" type="presParOf" srcId="{4B2965A8-9892-437A-AF6E-217E807201D5}" destId="{5F1B1F29-887D-48C6-A00E-129FB2B9CDD2}" srcOrd="9" destOrd="0" presId="urn:microsoft.com/office/officeart/2005/8/layout/radial4"/>
    <dgm:cxn modelId="{D6CF47DF-B997-D64A-A7D0-E2CD6B9FBFF2}" type="presParOf" srcId="{4B2965A8-9892-437A-AF6E-217E807201D5}" destId="{D3593441-E3F0-4C34-AE2D-E0552D0E4314}" srcOrd="10" destOrd="0" presId="urn:microsoft.com/office/officeart/2005/8/layout/radial4"/>
    <dgm:cxn modelId="{369985CB-34AF-E045-A0F5-03A78C96725C}" type="presParOf" srcId="{4B2965A8-9892-437A-AF6E-217E807201D5}" destId="{0FFE4B09-8239-4F3F-80E7-60CD71877FDD}" srcOrd="11" destOrd="0" presId="urn:microsoft.com/office/officeart/2005/8/layout/radial4"/>
    <dgm:cxn modelId="{D16D466C-D361-0E4F-A8BA-23AF72709D04}" type="presParOf" srcId="{4B2965A8-9892-437A-AF6E-217E807201D5}" destId="{140C6BB3-2AA3-4BD1-B37D-632C6503CD9A}"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66FBB78-A902-40E1-8A54-E0649875C9E0}"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ES"/>
        </a:p>
      </dgm:t>
    </dgm:pt>
    <dgm:pt modelId="{8BFF6DB1-4D2C-4C3A-B258-DEF2A13F3748}">
      <dgm:prSet phldrT="[Texto]"/>
      <dgm:spPr/>
      <dgm:t>
        <a:bodyPr/>
        <a:lstStyle/>
        <a:p>
          <a:r>
            <a:rPr lang="es-MX" dirty="0" smtClean="0"/>
            <a:t>No requiere consentimiento para transferencia</a:t>
          </a:r>
        </a:p>
        <a:p>
          <a:r>
            <a:rPr lang="es-MX" dirty="0" smtClean="0"/>
            <a:t>Art. 37</a:t>
          </a:r>
          <a:endParaRPr lang="es-ES" dirty="0"/>
        </a:p>
      </dgm:t>
    </dgm:pt>
    <dgm:pt modelId="{494AB3D0-4BF6-4BA3-8117-2AB6728F8D5A}" type="parTrans" cxnId="{1B7255DC-3BA9-4938-AFBD-2E1F27EDEA3F}">
      <dgm:prSet/>
      <dgm:spPr/>
      <dgm:t>
        <a:bodyPr/>
        <a:lstStyle/>
        <a:p>
          <a:endParaRPr lang="es-ES"/>
        </a:p>
      </dgm:t>
    </dgm:pt>
    <dgm:pt modelId="{42D01059-41B3-4708-8490-D091B95461CF}" type="sibTrans" cxnId="{1B7255DC-3BA9-4938-AFBD-2E1F27EDEA3F}">
      <dgm:prSet/>
      <dgm:spPr/>
      <dgm:t>
        <a:bodyPr/>
        <a:lstStyle/>
        <a:p>
          <a:endParaRPr lang="es-ES"/>
        </a:p>
      </dgm:t>
    </dgm:pt>
    <dgm:pt modelId="{4BCAE1B5-FA09-4117-BDAC-DAF578711961}">
      <dgm:prSet phldrT="[Texto]"/>
      <dgm:spPr/>
      <dgm:t>
        <a:bodyPr/>
        <a:lstStyle/>
        <a:p>
          <a:r>
            <a:rPr lang="es-MX" dirty="0" smtClean="0"/>
            <a:t>Lo prevea Ley o Tratado. Sea necesaria para la defensa de un derecho en un juicio.</a:t>
          </a:r>
          <a:endParaRPr lang="es-ES" dirty="0"/>
        </a:p>
      </dgm:t>
    </dgm:pt>
    <dgm:pt modelId="{9BB60A78-DD40-46F6-9479-E17AC7DDC44D}" type="parTrans" cxnId="{AFB75E1B-C409-4500-8529-0D6F8AC7945C}">
      <dgm:prSet/>
      <dgm:spPr/>
      <dgm:t>
        <a:bodyPr/>
        <a:lstStyle/>
        <a:p>
          <a:endParaRPr lang="es-ES"/>
        </a:p>
      </dgm:t>
    </dgm:pt>
    <dgm:pt modelId="{9E11E619-3957-422A-A026-FEA819D8AB1B}" type="sibTrans" cxnId="{AFB75E1B-C409-4500-8529-0D6F8AC7945C}">
      <dgm:prSet/>
      <dgm:spPr/>
      <dgm:t>
        <a:bodyPr/>
        <a:lstStyle/>
        <a:p>
          <a:endParaRPr lang="es-ES"/>
        </a:p>
      </dgm:t>
    </dgm:pt>
    <dgm:pt modelId="{B4B2B493-0501-4EBE-893D-94BAEF9DC4DF}">
      <dgm:prSet phldrT="[Texto]"/>
      <dgm:spPr/>
      <dgm:t>
        <a:bodyPr/>
        <a:lstStyle/>
        <a:p>
          <a:r>
            <a:rPr lang="es-MX" dirty="0" smtClean="0"/>
            <a:t>Necesaria para gestión de servicios médicos o sanitarios</a:t>
          </a:r>
          <a:endParaRPr lang="es-ES" dirty="0"/>
        </a:p>
      </dgm:t>
    </dgm:pt>
    <dgm:pt modelId="{8318CAF2-5C58-4E3B-A7D3-D56AB55A648A}" type="parTrans" cxnId="{E3F52F23-8914-49DE-BBE5-07D7EBD951F1}">
      <dgm:prSet/>
      <dgm:spPr/>
      <dgm:t>
        <a:bodyPr/>
        <a:lstStyle/>
        <a:p>
          <a:endParaRPr lang="es-ES"/>
        </a:p>
      </dgm:t>
    </dgm:pt>
    <dgm:pt modelId="{4D2F99AB-06EF-4B2E-89C8-43FAA8801C66}" type="sibTrans" cxnId="{E3F52F23-8914-49DE-BBE5-07D7EBD951F1}">
      <dgm:prSet/>
      <dgm:spPr/>
      <dgm:t>
        <a:bodyPr/>
        <a:lstStyle/>
        <a:p>
          <a:endParaRPr lang="es-ES"/>
        </a:p>
      </dgm:t>
    </dgm:pt>
    <dgm:pt modelId="{9DFA0207-622C-4F46-88A1-D031854296ED}">
      <dgm:prSet phldrT="[Texto]"/>
      <dgm:spPr/>
      <dgm:t>
        <a:bodyPr/>
        <a:lstStyle/>
        <a:p>
          <a:r>
            <a:rPr lang="es-MX" dirty="0" smtClean="0"/>
            <a:t>Se realice por sociedades controladoras, subsidiarias o afiliadas y bajo mismas políticas</a:t>
          </a:r>
          <a:endParaRPr lang="es-ES" dirty="0"/>
        </a:p>
      </dgm:t>
    </dgm:pt>
    <dgm:pt modelId="{FA2235EA-3DBD-46E1-9B31-F62B9C4AFA23}" type="parTrans" cxnId="{1F639A6B-803A-4345-9AAB-90EC47A1C59A}">
      <dgm:prSet/>
      <dgm:spPr/>
      <dgm:t>
        <a:bodyPr/>
        <a:lstStyle/>
        <a:p>
          <a:endParaRPr lang="es-ES"/>
        </a:p>
      </dgm:t>
    </dgm:pt>
    <dgm:pt modelId="{B1A64B49-27A3-494C-90F7-561B308C1E05}" type="sibTrans" cxnId="{1F639A6B-803A-4345-9AAB-90EC47A1C59A}">
      <dgm:prSet/>
      <dgm:spPr/>
      <dgm:t>
        <a:bodyPr/>
        <a:lstStyle/>
        <a:p>
          <a:endParaRPr lang="es-ES"/>
        </a:p>
      </dgm:t>
    </dgm:pt>
    <dgm:pt modelId="{6C27A54C-D9DA-4AF2-83D2-E507976DF5B7}">
      <dgm:prSet phldrT="[Texto]"/>
      <dgm:spPr/>
      <dgm:t>
        <a:bodyPr/>
        <a:lstStyle/>
        <a:p>
          <a:r>
            <a:rPr lang="es-MX" dirty="0" smtClean="0"/>
            <a:t>Sea necesaria en virtud de un contrato en interés del titular </a:t>
          </a:r>
          <a:endParaRPr lang="es-ES" dirty="0"/>
        </a:p>
      </dgm:t>
    </dgm:pt>
    <dgm:pt modelId="{0B3C44C6-4BF0-44DE-A077-F9F923149970}" type="parTrans" cxnId="{F688D67D-004C-4ECD-870B-BF50A14E79DB}">
      <dgm:prSet/>
      <dgm:spPr/>
      <dgm:t>
        <a:bodyPr/>
        <a:lstStyle/>
        <a:p>
          <a:endParaRPr lang="es-ES"/>
        </a:p>
      </dgm:t>
    </dgm:pt>
    <dgm:pt modelId="{71ED1B12-96F5-445B-ADAE-8F0AEBC51D47}" type="sibTrans" cxnId="{F688D67D-004C-4ECD-870B-BF50A14E79DB}">
      <dgm:prSet/>
      <dgm:spPr/>
      <dgm:t>
        <a:bodyPr/>
        <a:lstStyle/>
        <a:p>
          <a:endParaRPr lang="es-ES"/>
        </a:p>
      </dgm:t>
    </dgm:pt>
    <dgm:pt modelId="{343A2426-4613-4836-9182-7C13A3CBA53D}">
      <dgm:prSet phldrT="[Texto]"/>
      <dgm:spPr/>
      <dgm:t>
        <a:bodyPr/>
        <a:lstStyle/>
        <a:p>
          <a:r>
            <a:rPr lang="es-MX" dirty="0" smtClean="0"/>
            <a:t>Para salvaguardar el interés público o procuración de justicia</a:t>
          </a:r>
          <a:endParaRPr lang="es-ES" dirty="0"/>
        </a:p>
      </dgm:t>
    </dgm:pt>
    <dgm:pt modelId="{88FBCC25-B5CF-4343-B369-3BE8D8543B76}" type="parTrans" cxnId="{643028C8-73A8-4823-91F7-C1932FE3520E}">
      <dgm:prSet/>
      <dgm:spPr/>
      <dgm:t>
        <a:bodyPr/>
        <a:lstStyle/>
        <a:p>
          <a:endParaRPr lang="es-ES"/>
        </a:p>
      </dgm:t>
    </dgm:pt>
    <dgm:pt modelId="{E227CF50-5CFA-4CF4-BF38-6A99C49AB485}" type="sibTrans" cxnId="{643028C8-73A8-4823-91F7-C1932FE3520E}">
      <dgm:prSet/>
      <dgm:spPr/>
      <dgm:t>
        <a:bodyPr/>
        <a:lstStyle/>
        <a:p>
          <a:endParaRPr lang="es-ES"/>
        </a:p>
      </dgm:t>
    </dgm:pt>
    <dgm:pt modelId="{E3BBF62A-2D26-4FF3-9F77-E5EEC2BD26B4}">
      <dgm:prSet phldrT="[Texto]"/>
      <dgm:spPr/>
      <dgm:t>
        <a:bodyPr/>
        <a:lstStyle/>
        <a:p>
          <a:r>
            <a:rPr lang="es-MX" dirty="0" smtClean="0"/>
            <a:t>Sea precisa para el mantenimiento o cumplimiento de una relación jurídica</a:t>
          </a:r>
          <a:endParaRPr lang="es-ES" dirty="0"/>
        </a:p>
      </dgm:t>
    </dgm:pt>
    <dgm:pt modelId="{5E1DEE2E-D9A6-4210-AAA3-AFF3F9F1A273}" type="parTrans" cxnId="{B9DDCF0F-5711-4047-93B5-5A47E9B0658B}">
      <dgm:prSet/>
      <dgm:spPr/>
      <dgm:t>
        <a:bodyPr/>
        <a:lstStyle/>
        <a:p>
          <a:endParaRPr lang="es-ES"/>
        </a:p>
      </dgm:t>
    </dgm:pt>
    <dgm:pt modelId="{DBC8CA4E-6D43-4965-AB8B-469FC33AF4DF}" type="sibTrans" cxnId="{B9DDCF0F-5711-4047-93B5-5A47E9B0658B}">
      <dgm:prSet/>
      <dgm:spPr/>
      <dgm:t>
        <a:bodyPr/>
        <a:lstStyle/>
        <a:p>
          <a:endParaRPr lang="es-ES"/>
        </a:p>
      </dgm:t>
    </dgm:pt>
    <dgm:pt modelId="{4B2965A8-9892-437A-AF6E-217E807201D5}" type="pres">
      <dgm:prSet presAssocID="{566FBB78-A902-40E1-8A54-E0649875C9E0}" presName="cycle" presStyleCnt="0">
        <dgm:presLayoutVars>
          <dgm:chMax val="1"/>
          <dgm:dir/>
          <dgm:animLvl val="ctr"/>
          <dgm:resizeHandles val="exact"/>
        </dgm:presLayoutVars>
      </dgm:prSet>
      <dgm:spPr/>
      <dgm:t>
        <a:bodyPr/>
        <a:lstStyle/>
        <a:p>
          <a:endParaRPr lang="es-ES"/>
        </a:p>
      </dgm:t>
    </dgm:pt>
    <dgm:pt modelId="{EB02B26C-C5F7-4641-A6C7-B80B90F5CF73}" type="pres">
      <dgm:prSet presAssocID="{8BFF6DB1-4D2C-4C3A-B258-DEF2A13F3748}" presName="centerShape" presStyleLbl="node0" presStyleIdx="0" presStyleCnt="1"/>
      <dgm:spPr/>
      <dgm:t>
        <a:bodyPr/>
        <a:lstStyle/>
        <a:p>
          <a:endParaRPr lang="es-ES"/>
        </a:p>
      </dgm:t>
    </dgm:pt>
    <dgm:pt modelId="{32C08C6F-E580-4CBA-B7A7-BA013E78F6E9}" type="pres">
      <dgm:prSet presAssocID="{9BB60A78-DD40-46F6-9479-E17AC7DDC44D}" presName="parTrans" presStyleLbl="bgSibTrans2D1" presStyleIdx="0" presStyleCnt="6"/>
      <dgm:spPr/>
      <dgm:t>
        <a:bodyPr/>
        <a:lstStyle/>
        <a:p>
          <a:endParaRPr lang="es-ES"/>
        </a:p>
      </dgm:t>
    </dgm:pt>
    <dgm:pt modelId="{B704B9E9-87DE-4183-858D-D9F8DBD2BE4B}" type="pres">
      <dgm:prSet presAssocID="{4BCAE1B5-FA09-4117-BDAC-DAF578711961}" presName="node" presStyleLbl="node1" presStyleIdx="0" presStyleCnt="6">
        <dgm:presLayoutVars>
          <dgm:bulletEnabled val="1"/>
        </dgm:presLayoutVars>
      </dgm:prSet>
      <dgm:spPr/>
      <dgm:t>
        <a:bodyPr/>
        <a:lstStyle/>
        <a:p>
          <a:endParaRPr lang="es-ES"/>
        </a:p>
      </dgm:t>
    </dgm:pt>
    <dgm:pt modelId="{1E8F557A-BAB4-4D57-8849-AE7CAB91B4A9}" type="pres">
      <dgm:prSet presAssocID="{8318CAF2-5C58-4E3B-A7D3-D56AB55A648A}" presName="parTrans" presStyleLbl="bgSibTrans2D1" presStyleIdx="1" presStyleCnt="6"/>
      <dgm:spPr/>
      <dgm:t>
        <a:bodyPr/>
        <a:lstStyle/>
        <a:p>
          <a:endParaRPr lang="es-ES"/>
        </a:p>
      </dgm:t>
    </dgm:pt>
    <dgm:pt modelId="{21BD2E61-A198-49BE-B328-1E302606B3B0}" type="pres">
      <dgm:prSet presAssocID="{B4B2B493-0501-4EBE-893D-94BAEF9DC4DF}" presName="node" presStyleLbl="node1" presStyleIdx="1" presStyleCnt="6">
        <dgm:presLayoutVars>
          <dgm:bulletEnabled val="1"/>
        </dgm:presLayoutVars>
      </dgm:prSet>
      <dgm:spPr/>
      <dgm:t>
        <a:bodyPr/>
        <a:lstStyle/>
        <a:p>
          <a:endParaRPr lang="es-ES"/>
        </a:p>
      </dgm:t>
    </dgm:pt>
    <dgm:pt modelId="{2E78A029-D1ED-40AE-B098-197A25DA4DDF}" type="pres">
      <dgm:prSet presAssocID="{FA2235EA-3DBD-46E1-9B31-F62B9C4AFA23}" presName="parTrans" presStyleLbl="bgSibTrans2D1" presStyleIdx="2" presStyleCnt="6"/>
      <dgm:spPr/>
      <dgm:t>
        <a:bodyPr/>
        <a:lstStyle/>
        <a:p>
          <a:endParaRPr lang="es-ES"/>
        </a:p>
      </dgm:t>
    </dgm:pt>
    <dgm:pt modelId="{E27B87D8-310C-40FA-A852-ACBAA23029E4}" type="pres">
      <dgm:prSet presAssocID="{9DFA0207-622C-4F46-88A1-D031854296ED}" presName="node" presStyleLbl="node1" presStyleIdx="2" presStyleCnt="6">
        <dgm:presLayoutVars>
          <dgm:bulletEnabled val="1"/>
        </dgm:presLayoutVars>
      </dgm:prSet>
      <dgm:spPr/>
      <dgm:t>
        <a:bodyPr/>
        <a:lstStyle/>
        <a:p>
          <a:endParaRPr lang="es-ES"/>
        </a:p>
      </dgm:t>
    </dgm:pt>
    <dgm:pt modelId="{F8D00412-3D40-481F-96DA-B61ACB0B69D7}" type="pres">
      <dgm:prSet presAssocID="{0B3C44C6-4BF0-44DE-A077-F9F923149970}" presName="parTrans" presStyleLbl="bgSibTrans2D1" presStyleIdx="3" presStyleCnt="6"/>
      <dgm:spPr/>
      <dgm:t>
        <a:bodyPr/>
        <a:lstStyle/>
        <a:p>
          <a:endParaRPr lang="es-ES"/>
        </a:p>
      </dgm:t>
    </dgm:pt>
    <dgm:pt modelId="{AF15E959-A702-4FD5-9EDB-2E774B1BD341}" type="pres">
      <dgm:prSet presAssocID="{6C27A54C-D9DA-4AF2-83D2-E507976DF5B7}" presName="node" presStyleLbl="node1" presStyleIdx="3" presStyleCnt="6">
        <dgm:presLayoutVars>
          <dgm:bulletEnabled val="1"/>
        </dgm:presLayoutVars>
      </dgm:prSet>
      <dgm:spPr/>
      <dgm:t>
        <a:bodyPr/>
        <a:lstStyle/>
        <a:p>
          <a:endParaRPr lang="es-ES"/>
        </a:p>
      </dgm:t>
    </dgm:pt>
    <dgm:pt modelId="{9448F331-C9EB-4E73-A42E-E14D3A0C6AE5}" type="pres">
      <dgm:prSet presAssocID="{88FBCC25-B5CF-4343-B369-3BE8D8543B76}" presName="parTrans" presStyleLbl="bgSibTrans2D1" presStyleIdx="4" presStyleCnt="6"/>
      <dgm:spPr/>
      <dgm:t>
        <a:bodyPr/>
        <a:lstStyle/>
        <a:p>
          <a:endParaRPr lang="es-ES"/>
        </a:p>
      </dgm:t>
    </dgm:pt>
    <dgm:pt modelId="{E111125B-FE37-467B-BA40-0AC8593D5B64}" type="pres">
      <dgm:prSet presAssocID="{343A2426-4613-4836-9182-7C13A3CBA53D}" presName="node" presStyleLbl="node1" presStyleIdx="4" presStyleCnt="6">
        <dgm:presLayoutVars>
          <dgm:bulletEnabled val="1"/>
        </dgm:presLayoutVars>
      </dgm:prSet>
      <dgm:spPr/>
      <dgm:t>
        <a:bodyPr/>
        <a:lstStyle/>
        <a:p>
          <a:endParaRPr lang="es-ES"/>
        </a:p>
      </dgm:t>
    </dgm:pt>
    <dgm:pt modelId="{6645AD56-8687-44F5-86EF-1CFDFDD9E962}" type="pres">
      <dgm:prSet presAssocID="{5E1DEE2E-D9A6-4210-AAA3-AFF3F9F1A273}" presName="parTrans" presStyleLbl="bgSibTrans2D1" presStyleIdx="5" presStyleCnt="6"/>
      <dgm:spPr/>
      <dgm:t>
        <a:bodyPr/>
        <a:lstStyle/>
        <a:p>
          <a:endParaRPr lang="es-ES"/>
        </a:p>
      </dgm:t>
    </dgm:pt>
    <dgm:pt modelId="{476B514A-E7D8-4B8E-A6F1-11F76B2D2DA2}" type="pres">
      <dgm:prSet presAssocID="{E3BBF62A-2D26-4FF3-9F77-E5EEC2BD26B4}" presName="node" presStyleLbl="node1" presStyleIdx="5" presStyleCnt="6">
        <dgm:presLayoutVars>
          <dgm:bulletEnabled val="1"/>
        </dgm:presLayoutVars>
      </dgm:prSet>
      <dgm:spPr/>
      <dgm:t>
        <a:bodyPr/>
        <a:lstStyle/>
        <a:p>
          <a:endParaRPr lang="es-ES"/>
        </a:p>
      </dgm:t>
    </dgm:pt>
  </dgm:ptLst>
  <dgm:cxnLst>
    <dgm:cxn modelId="{A8E24CCD-A84B-4543-9285-31EC540F594A}" type="presOf" srcId="{343A2426-4613-4836-9182-7C13A3CBA53D}" destId="{E111125B-FE37-467B-BA40-0AC8593D5B64}" srcOrd="0" destOrd="0" presId="urn:microsoft.com/office/officeart/2005/8/layout/radial4"/>
    <dgm:cxn modelId="{9665FF97-FCF9-E743-BA52-21BDD0497742}" type="presOf" srcId="{E3BBF62A-2D26-4FF3-9F77-E5EEC2BD26B4}" destId="{476B514A-E7D8-4B8E-A6F1-11F76B2D2DA2}" srcOrd="0" destOrd="0" presId="urn:microsoft.com/office/officeart/2005/8/layout/radial4"/>
    <dgm:cxn modelId="{E3F52F23-8914-49DE-BBE5-07D7EBD951F1}" srcId="{8BFF6DB1-4D2C-4C3A-B258-DEF2A13F3748}" destId="{B4B2B493-0501-4EBE-893D-94BAEF9DC4DF}" srcOrd="1" destOrd="0" parTransId="{8318CAF2-5C58-4E3B-A7D3-D56AB55A648A}" sibTransId="{4D2F99AB-06EF-4B2E-89C8-43FAA8801C66}"/>
    <dgm:cxn modelId="{1F0FBAB8-4E8A-4B45-9AF5-8E7540384F7B}" type="presOf" srcId="{5E1DEE2E-D9A6-4210-AAA3-AFF3F9F1A273}" destId="{6645AD56-8687-44F5-86EF-1CFDFDD9E962}" srcOrd="0" destOrd="0" presId="urn:microsoft.com/office/officeart/2005/8/layout/radial4"/>
    <dgm:cxn modelId="{A35FE1BA-D13C-CE49-81FA-78A5C67C7F17}" type="presOf" srcId="{B4B2B493-0501-4EBE-893D-94BAEF9DC4DF}" destId="{21BD2E61-A198-49BE-B328-1E302606B3B0}" srcOrd="0" destOrd="0" presId="urn:microsoft.com/office/officeart/2005/8/layout/radial4"/>
    <dgm:cxn modelId="{53F67EA3-D1F7-F343-85EA-52F3DA6F50F2}" type="presOf" srcId="{9DFA0207-622C-4F46-88A1-D031854296ED}" destId="{E27B87D8-310C-40FA-A852-ACBAA23029E4}" srcOrd="0" destOrd="0" presId="urn:microsoft.com/office/officeart/2005/8/layout/radial4"/>
    <dgm:cxn modelId="{8172E6C1-6CA9-B54D-87B8-52D408819004}" type="presOf" srcId="{8BFF6DB1-4D2C-4C3A-B258-DEF2A13F3748}" destId="{EB02B26C-C5F7-4641-A6C7-B80B90F5CF73}" srcOrd="0" destOrd="0" presId="urn:microsoft.com/office/officeart/2005/8/layout/radial4"/>
    <dgm:cxn modelId="{12A7D760-D3E6-B647-B2A7-27A84497546B}" type="presOf" srcId="{FA2235EA-3DBD-46E1-9B31-F62B9C4AFA23}" destId="{2E78A029-D1ED-40AE-B098-197A25DA4DDF}" srcOrd="0" destOrd="0" presId="urn:microsoft.com/office/officeart/2005/8/layout/radial4"/>
    <dgm:cxn modelId="{1345821D-0A58-7541-A0C8-9D0B8AB9E74E}" type="presOf" srcId="{9BB60A78-DD40-46F6-9479-E17AC7DDC44D}" destId="{32C08C6F-E580-4CBA-B7A7-BA013E78F6E9}" srcOrd="0" destOrd="0" presId="urn:microsoft.com/office/officeart/2005/8/layout/radial4"/>
    <dgm:cxn modelId="{42553A45-029F-B640-926C-14FE0F3E68E0}" type="presOf" srcId="{4BCAE1B5-FA09-4117-BDAC-DAF578711961}" destId="{B704B9E9-87DE-4183-858D-D9F8DBD2BE4B}" srcOrd="0" destOrd="0" presId="urn:microsoft.com/office/officeart/2005/8/layout/radial4"/>
    <dgm:cxn modelId="{3A6AF905-0EDD-8B49-A6BE-172EEF2104F1}" type="presOf" srcId="{6C27A54C-D9DA-4AF2-83D2-E507976DF5B7}" destId="{AF15E959-A702-4FD5-9EDB-2E774B1BD341}" srcOrd="0" destOrd="0" presId="urn:microsoft.com/office/officeart/2005/8/layout/radial4"/>
    <dgm:cxn modelId="{643028C8-73A8-4823-91F7-C1932FE3520E}" srcId="{8BFF6DB1-4D2C-4C3A-B258-DEF2A13F3748}" destId="{343A2426-4613-4836-9182-7C13A3CBA53D}" srcOrd="4" destOrd="0" parTransId="{88FBCC25-B5CF-4343-B369-3BE8D8543B76}" sibTransId="{E227CF50-5CFA-4CF4-BF38-6A99C49AB485}"/>
    <dgm:cxn modelId="{5EBD8B57-3CC1-D54F-9E26-533EBBD8A5E2}" type="presOf" srcId="{88FBCC25-B5CF-4343-B369-3BE8D8543B76}" destId="{9448F331-C9EB-4E73-A42E-E14D3A0C6AE5}" srcOrd="0" destOrd="0" presId="urn:microsoft.com/office/officeart/2005/8/layout/radial4"/>
    <dgm:cxn modelId="{5F8E438B-8B05-CF4C-AD2D-1C2946B0A2D2}" type="presOf" srcId="{8318CAF2-5C58-4E3B-A7D3-D56AB55A648A}" destId="{1E8F557A-BAB4-4D57-8849-AE7CAB91B4A9}" srcOrd="0" destOrd="0" presId="urn:microsoft.com/office/officeart/2005/8/layout/radial4"/>
    <dgm:cxn modelId="{207B990E-C281-F641-8175-4DEE6332DE07}" type="presOf" srcId="{566FBB78-A902-40E1-8A54-E0649875C9E0}" destId="{4B2965A8-9892-437A-AF6E-217E807201D5}" srcOrd="0" destOrd="0" presId="urn:microsoft.com/office/officeart/2005/8/layout/radial4"/>
    <dgm:cxn modelId="{AFB75E1B-C409-4500-8529-0D6F8AC7945C}" srcId="{8BFF6DB1-4D2C-4C3A-B258-DEF2A13F3748}" destId="{4BCAE1B5-FA09-4117-BDAC-DAF578711961}" srcOrd="0" destOrd="0" parTransId="{9BB60A78-DD40-46F6-9479-E17AC7DDC44D}" sibTransId="{9E11E619-3957-422A-A026-FEA819D8AB1B}"/>
    <dgm:cxn modelId="{1B7255DC-3BA9-4938-AFBD-2E1F27EDEA3F}" srcId="{566FBB78-A902-40E1-8A54-E0649875C9E0}" destId="{8BFF6DB1-4D2C-4C3A-B258-DEF2A13F3748}" srcOrd="0" destOrd="0" parTransId="{494AB3D0-4BF6-4BA3-8117-2AB6728F8D5A}" sibTransId="{42D01059-41B3-4708-8490-D091B95461CF}"/>
    <dgm:cxn modelId="{1F639A6B-803A-4345-9AAB-90EC47A1C59A}" srcId="{8BFF6DB1-4D2C-4C3A-B258-DEF2A13F3748}" destId="{9DFA0207-622C-4F46-88A1-D031854296ED}" srcOrd="2" destOrd="0" parTransId="{FA2235EA-3DBD-46E1-9B31-F62B9C4AFA23}" sibTransId="{B1A64B49-27A3-494C-90F7-561B308C1E05}"/>
    <dgm:cxn modelId="{F688D67D-004C-4ECD-870B-BF50A14E79DB}" srcId="{8BFF6DB1-4D2C-4C3A-B258-DEF2A13F3748}" destId="{6C27A54C-D9DA-4AF2-83D2-E507976DF5B7}" srcOrd="3" destOrd="0" parTransId="{0B3C44C6-4BF0-44DE-A077-F9F923149970}" sibTransId="{71ED1B12-96F5-445B-ADAE-8F0AEBC51D47}"/>
    <dgm:cxn modelId="{B9DDCF0F-5711-4047-93B5-5A47E9B0658B}" srcId="{8BFF6DB1-4D2C-4C3A-B258-DEF2A13F3748}" destId="{E3BBF62A-2D26-4FF3-9F77-E5EEC2BD26B4}" srcOrd="5" destOrd="0" parTransId="{5E1DEE2E-D9A6-4210-AAA3-AFF3F9F1A273}" sibTransId="{DBC8CA4E-6D43-4965-AB8B-469FC33AF4DF}"/>
    <dgm:cxn modelId="{03D323C3-DF9F-9A4F-9E31-A552AA8AA5D8}" type="presOf" srcId="{0B3C44C6-4BF0-44DE-A077-F9F923149970}" destId="{F8D00412-3D40-481F-96DA-B61ACB0B69D7}" srcOrd="0" destOrd="0" presId="urn:microsoft.com/office/officeart/2005/8/layout/radial4"/>
    <dgm:cxn modelId="{3E03D75B-24A6-AC44-8332-600AD0D48A72}" type="presParOf" srcId="{4B2965A8-9892-437A-AF6E-217E807201D5}" destId="{EB02B26C-C5F7-4641-A6C7-B80B90F5CF73}" srcOrd="0" destOrd="0" presId="urn:microsoft.com/office/officeart/2005/8/layout/radial4"/>
    <dgm:cxn modelId="{B708815E-199F-644E-BA91-798A4EB992A5}" type="presParOf" srcId="{4B2965A8-9892-437A-AF6E-217E807201D5}" destId="{32C08C6F-E580-4CBA-B7A7-BA013E78F6E9}" srcOrd="1" destOrd="0" presId="urn:microsoft.com/office/officeart/2005/8/layout/radial4"/>
    <dgm:cxn modelId="{6AD820EE-2040-6746-8E74-D9E2C0FEF21D}" type="presParOf" srcId="{4B2965A8-9892-437A-AF6E-217E807201D5}" destId="{B704B9E9-87DE-4183-858D-D9F8DBD2BE4B}" srcOrd="2" destOrd="0" presId="urn:microsoft.com/office/officeart/2005/8/layout/radial4"/>
    <dgm:cxn modelId="{F1890057-2310-F246-B9DF-8DBD3760EFD9}" type="presParOf" srcId="{4B2965A8-9892-437A-AF6E-217E807201D5}" destId="{1E8F557A-BAB4-4D57-8849-AE7CAB91B4A9}" srcOrd="3" destOrd="0" presId="urn:microsoft.com/office/officeart/2005/8/layout/radial4"/>
    <dgm:cxn modelId="{2C70E1C0-2885-3441-AB72-109188D5295D}" type="presParOf" srcId="{4B2965A8-9892-437A-AF6E-217E807201D5}" destId="{21BD2E61-A198-49BE-B328-1E302606B3B0}" srcOrd="4" destOrd="0" presId="urn:microsoft.com/office/officeart/2005/8/layout/radial4"/>
    <dgm:cxn modelId="{129F8482-65A6-A845-B765-8EF9C0A8E76C}" type="presParOf" srcId="{4B2965A8-9892-437A-AF6E-217E807201D5}" destId="{2E78A029-D1ED-40AE-B098-197A25DA4DDF}" srcOrd="5" destOrd="0" presId="urn:microsoft.com/office/officeart/2005/8/layout/radial4"/>
    <dgm:cxn modelId="{7A1E9818-DB7B-0A4D-8132-E3A6E9D7B6A5}" type="presParOf" srcId="{4B2965A8-9892-437A-AF6E-217E807201D5}" destId="{E27B87D8-310C-40FA-A852-ACBAA23029E4}" srcOrd="6" destOrd="0" presId="urn:microsoft.com/office/officeart/2005/8/layout/radial4"/>
    <dgm:cxn modelId="{586D5823-B183-594B-BB19-2FCEC9085F16}" type="presParOf" srcId="{4B2965A8-9892-437A-AF6E-217E807201D5}" destId="{F8D00412-3D40-481F-96DA-B61ACB0B69D7}" srcOrd="7" destOrd="0" presId="urn:microsoft.com/office/officeart/2005/8/layout/radial4"/>
    <dgm:cxn modelId="{2B0D70B3-B212-EE4E-9C63-86C610359F1A}" type="presParOf" srcId="{4B2965A8-9892-437A-AF6E-217E807201D5}" destId="{AF15E959-A702-4FD5-9EDB-2E774B1BD341}" srcOrd="8" destOrd="0" presId="urn:microsoft.com/office/officeart/2005/8/layout/radial4"/>
    <dgm:cxn modelId="{657EB90D-7638-7846-83FF-3D85AE0B5BA8}" type="presParOf" srcId="{4B2965A8-9892-437A-AF6E-217E807201D5}" destId="{9448F331-C9EB-4E73-A42E-E14D3A0C6AE5}" srcOrd="9" destOrd="0" presId="urn:microsoft.com/office/officeart/2005/8/layout/radial4"/>
    <dgm:cxn modelId="{F743B4CD-774E-A043-B4AF-EBA92021B683}" type="presParOf" srcId="{4B2965A8-9892-437A-AF6E-217E807201D5}" destId="{E111125B-FE37-467B-BA40-0AC8593D5B64}" srcOrd="10" destOrd="0" presId="urn:microsoft.com/office/officeart/2005/8/layout/radial4"/>
    <dgm:cxn modelId="{EFDAA93E-9C27-034A-96FD-E551A439D8A4}" type="presParOf" srcId="{4B2965A8-9892-437A-AF6E-217E807201D5}" destId="{6645AD56-8687-44F5-86EF-1CFDFDD9E962}" srcOrd="11" destOrd="0" presId="urn:microsoft.com/office/officeart/2005/8/layout/radial4"/>
    <dgm:cxn modelId="{08AABBED-562B-904B-B32F-2A10322F4FB2}" type="presParOf" srcId="{4B2965A8-9892-437A-AF6E-217E807201D5}" destId="{476B514A-E7D8-4B8E-A6F1-11F76B2D2DA2}"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D1E2A2F-ABF1-4B77-9CE0-A3FB1DC9CBC1}"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ES"/>
        </a:p>
      </dgm:t>
    </dgm:pt>
    <dgm:pt modelId="{9E6F3407-9E18-4030-B4E7-2AE43D76D52D}">
      <dgm:prSet/>
      <dgm:spPr/>
      <dgm:t>
        <a:bodyPr/>
        <a:lstStyle/>
        <a:p>
          <a:pPr rtl="0"/>
          <a:r>
            <a:rPr lang="es-MX" dirty="0" err="1" smtClean="0"/>
            <a:t>Caracts</a:t>
          </a:r>
          <a:r>
            <a:rPr lang="es-MX" dirty="0" smtClean="0"/>
            <a:t>. Regla general es el tácito. </a:t>
          </a:r>
          <a:endParaRPr lang="es-ES" dirty="0"/>
        </a:p>
      </dgm:t>
    </dgm:pt>
    <dgm:pt modelId="{506D2F43-CD89-4BF5-B0EE-953891307490}" type="parTrans" cxnId="{91320DE6-AD4E-4507-A462-2D7E211352A0}">
      <dgm:prSet/>
      <dgm:spPr/>
      <dgm:t>
        <a:bodyPr/>
        <a:lstStyle/>
        <a:p>
          <a:endParaRPr lang="es-ES"/>
        </a:p>
      </dgm:t>
    </dgm:pt>
    <dgm:pt modelId="{006EF63A-5C2D-4009-9F91-1E4FB86E2961}" type="sibTrans" cxnId="{91320DE6-AD4E-4507-A462-2D7E211352A0}">
      <dgm:prSet/>
      <dgm:spPr/>
      <dgm:t>
        <a:bodyPr/>
        <a:lstStyle/>
        <a:p>
          <a:endParaRPr lang="es-ES"/>
        </a:p>
      </dgm:t>
    </dgm:pt>
    <dgm:pt modelId="{A689F28F-8DC7-4D77-92A7-8021B52D6642}">
      <dgm:prSet/>
      <dgm:spPr/>
      <dgm:t>
        <a:bodyPr/>
        <a:lstStyle/>
        <a:p>
          <a:pPr rtl="0"/>
          <a:r>
            <a:rPr lang="es-MX" u="sng" dirty="0" smtClean="0"/>
            <a:t>Libre</a:t>
          </a:r>
          <a:r>
            <a:rPr lang="es-MX" dirty="0" smtClean="0"/>
            <a:t>: Sin error, mala fe, violencia, dolo.</a:t>
          </a:r>
          <a:endParaRPr lang="es-MX" dirty="0"/>
        </a:p>
      </dgm:t>
    </dgm:pt>
    <dgm:pt modelId="{4722A5BE-4332-440E-A238-7C217ABCCA31}" type="parTrans" cxnId="{27878BED-592F-4D74-8FF9-74A3E8626F4C}">
      <dgm:prSet/>
      <dgm:spPr/>
      <dgm:t>
        <a:bodyPr/>
        <a:lstStyle/>
        <a:p>
          <a:endParaRPr lang="es-ES"/>
        </a:p>
      </dgm:t>
    </dgm:pt>
    <dgm:pt modelId="{45EA03E4-DA9D-4467-B001-15F5A4B6C290}" type="sibTrans" cxnId="{27878BED-592F-4D74-8FF9-74A3E8626F4C}">
      <dgm:prSet/>
      <dgm:spPr/>
      <dgm:t>
        <a:bodyPr/>
        <a:lstStyle/>
        <a:p>
          <a:endParaRPr lang="es-ES"/>
        </a:p>
      </dgm:t>
    </dgm:pt>
    <dgm:pt modelId="{7A9C970B-A918-4267-A1F9-788E9868BEEC}">
      <dgm:prSet/>
      <dgm:spPr/>
      <dgm:t>
        <a:bodyPr/>
        <a:lstStyle/>
        <a:p>
          <a:pPr rtl="0"/>
          <a:r>
            <a:rPr lang="es-MX" u="sng" dirty="0" smtClean="0"/>
            <a:t>Específico</a:t>
          </a:r>
          <a:r>
            <a:rPr lang="es-MX" dirty="0" smtClean="0"/>
            <a:t>: Finalidad(es) determinadas y justificadas.</a:t>
          </a:r>
          <a:endParaRPr lang="es-ES" dirty="0"/>
        </a:p>
      </dgm:t>
    </dgm:pt>
    <dgm:pt modelId="{1A8BE361-9A68-4200-9800-3724CC4529ED}" type="parTrans" cxnId="{3DF13FA8-A212-4B28-BD24-1136D8D0216A}">
      <dgm:prSet/>
      <dgm:spPr/>
      <dgm:t>
        <a:bodyPr/>
        <a:lstStyle/>
        <a:p>
          <a:endParaRPr lang="es-ES"/>
        </a:p>
      </dgm:t>
    </dgm:pt>
    <dgm:pt modelId="{30690F4B-5A77-4BB7-8D3B-970EAA267E0C}" type="sibTrans" cxnId="{3DF13FA8-A212-4B28-BD24-1136D8D0216A}">
      <dgm:prSet/>
      <dgm:spPr/>
      <dgm:t>
        <a:bodyPr/>
        <a:lstStyle/>
        <a:p>
          <a:endParaRPr lang="es-ES"/>
        </a:p>
      </dgm:t>
    </dgm:pt>
    <dgm:pt modelId="{FBBBBB91-13B9-4C23-BEA9-D276B78962E6}">
      <dgm:prSet/>
      <dgm:spPr/>
      <dgm:t>
        <a:bodyPr/>
        <a:lstStyle/>
        <a:p>
          <a:pPr rtl="0"/>
          <a:r>
            <a:rPr lang="es-MX" u="sng" dirty="0" smtClean="0"/>
            <a:t>Informado</a:t>
          </a:r>
          <a:r>
            <a:rPr lang="es-MX" dirty="0" smtClean="0"/>
            <a:t>: Conocimiento previo al tratamiento. </a:t>
          </a:r>
          <a:endParaRPr lang="es-ES" dirty="0"/>
        </a:p>
      </dgm:t>
    </dgm:pt>
    <dgm:pt modelId="{FCF32ED4-9F83-4427-816D-5C5074D96F14}" type="parTrans" cxnId="{EE8F781F-7FEA-421C-9AE8-CAA20F5BD649}">
      <dgm:prSet/>
      <dgm:spPr/>
      <dgm:t>
        <a:bodyPr/>
        <a:lstStyle/>
        <a:p>
          <a:endParaRPr lang="es-ES"/>
        </a:p>
      </dgm:t>
    </dgm:pt>
    <dgm:pt modelId="{76EA9D61-F495-404D-883F-0402A52DA243}" type="sibTrans" cxnId="{EE8F781F-7FEA-421C-9AE8-CAA20F5BD649}">
      <dgm:prSet/>
      <dgm:spPr/>
      <dgm:t>
        <a:bodyPr/>
        <a:lstStyle/>
        <a:p>
          <a:endParaRPr lang="es-ES"/>
        </a:p>
      </dgm:t>
    </dgm:pt>
    <dgm:pt modelId="{3B563FF1-230A-40E9-96B5-7F7B3F3BC647}">
      <dgm:prSet/>
      <dgm:spPr/>
      <dgm:t>
        <a:bodyPr/>
        <a:lstStyle/>
        <a:p>
          <a:pPr rtl="0"/>
          <a:r>
            <a:rPr lang="es-MX" u="sng" dirty="0" smtClean="0"/>
            <a:t>Inequívoco</a:t>
          </a:r>
          <a:r>
            <a:rPr lang="es-MX" dirty="0" smtClean="0"/>
            <a:t> (expreso). Elementos indubitables. </a:t>
          </a:r>
          <a:endParaRPr lang="es-ES" dirty="0"/>
        </a:p>
      </dgm:t>
    </dgm:pt>
    <dgm:pt modelId="{7C570F04-9990-4D46-96E4-90006F8DA16E}" type="parTrans" cxnId="{FC080F20-C4F2-4B33-9BF8-9023C84E39C0}">
      <dgm:prSet/>
      <dgm:spPr/>
      <dgm:t>
        <a:bodyPr/>
        <a:lstStyle/>
        <a:p>
          <a:endParaRPr lang="es-ES"/>
        </a:p>
      </dgm:t>
    </dgm:pt>
    <dgm:pt modelId="{7F49683A-392D-484E-BE02-EE213F5113A7}" type="sibTrans" cxnId="{FC080F20-C4F2-4B33-9BF8-9023C84E39C0}">
      <dgm:prSet/>
      <dgm:spPr/>
      <dgm:t>
        <a:bodyPr/>
        <a:lstStyle/>
        <a:p>
          <a:endParaRPr lang="es-ES"/>
        </a:p>
      </dgm:t>
    </dgm:pt>
    <dgm:pt modelId="{A29A114E-E4AD-45CA-83F3-50790F87B077}" type="pres">
      <dgm:prSet presAssocID="{8D1E2A2F-ABF1-4B77-9CE0-A3FB1DC9CBC1}" presName="Name0" presStyleCnt="0">
        <dgm:presLayoutVars>
          <dgm:chMax val="1"/>
          <dgm:dir/>
          <dgm:animLvl val="ctr"/>
          <dgm:resizeHandles val="exact"/>
        </dgm:presLayoutVars>
      </dgm:prSet>
      <dgm:spPr/>
      <dgm:t>
        <a:bodyPr/>
        <a:lstStyle/>
        <a:p>
          <a:endParaRPr lang="es-ES"/>
        </a:p>
      </dgm:t>
    </dgm:pt>
    <dgm:pt modelId="{DF305E7B-1E90-4AA7-B831-0B4E97F1E594}" type="pres">
      <dgm:prSet presAssocID="{9E6F3407-9E18-4030-B4E7-2AE43D76D52D}" presName="centerShape" presStyleLbl="node0" presStyleIdx="0" presStyleCnt="1"/>
      <dgm:spPr/>
      <dgm:t>
        <a:bodyPr/>
        <a:lstStyle/>
        <a:p>
          <a:endParaRPr lang="es-ES"/>
        </a:p>
      </dgm:t>
    </dgm:pt>
    <dgm:pt modelId="{C37DE684-D9EA-4A45-B5DF-4436389A5365}" type="pres">
      <dgm:prSet presAssocID="{A689F28F-8DC7-4D77-92A7-8021B52D6642}" presName="node" presStyleLbl="node1" presStyleIdx="0" presStyleCnt="4">
        <dgm:presLayoutVars>
          <dgm:bulletEnabled val="1"/>
        </dgm:presLayoutVars>
      </dgm:prSet>
      <dgm:spPr/>
      <dgm:t>
        <a:bodyPr/>
        <a:lstStyle/>
        <a:p>
          <a:endParaRPr lang="es-ES"/>
        </a:p>
      </dgm:t>
    </dgm:pt>
    <dgm:pt modelId="{2867CC6F-3880-4081-979F-C2271563F526}" type="pres">
      <dgm:prSet presAssocID="{A689F28F-8DC7-4D77-92A7-8021B52D6642}" presName="dummy" presStyleCnt="0"/>
      <dgm:spPr/>
    </dgm:pt>
    <dgm:pt modelId="{A02049C3-BB16-4AFF-AFD5-FD3A3A201E46}" type="pres">
      <dgm:prSet presAssocID="{45EA03E4-DA9D-4467-B001-15F5A4B6C290}" presName="sibTrans" presStyleLbl="sibTrans2D1" presStyleIdx="0" presStyleCnt="4"/>
      <dgm:spPr/>
      <dgm:t>
        <a:bodyPr/>
        <a:lstStyle/>
        <a:p>
          <a:endParaRPr lang="es-ES"/>
        </a:p>
      </dgm:t>
    </dgm:pt>
    <dgm:pt modelId="{3018B0A5-F202-4674-A1DD-DF77EE4F3788}" type="pres">
      <dgm:prSet presAssocID="{7A9C970B-A918-4267-A1F9-788E9868BEEC}" presName="node" presStyleLbl="node1" presStyleIdx="1" presStyleCnt="4">
        <dgm:presLayoutVars>
          <dgm:bulletEnabled val="1"/>
        </dgm:presLayoutVars>
      </dgm:prSet>
      <dgm:spPr/>
      <dgm:t>
        <a:bodyPr/>
        <a:lstStyle/>
        <a:p>
          <a:endParaRPr lang="es-ES"/>
        </a:p>
      </dgm:t>
    </dgm:pt>
    <dgm:pt modelId="{70BC6A6F-E00F-4789-84F2-561984965ABD}" type="pres">
      <dgm:prSet presAssocID="{7A9C970B-A918-4267-A1F9-788E9868BEEC}" presName="dummy" presStyleCnt="0"/>
      <dgm:spPr/>
    </dgm:pt>
    <dgm:pt modelId="{3CAFF9BA-5554-4923-8C50-C671308D142E}" type="pres">
      <dgm:prSet presAssocID="{30690F4B-5A77-4BB7-8D3B-970EAA267E0C}" presName="sibTrans" presStyleLbl="sibTrans2D1" presStyleIdx="1" presStyleCnt="4"/>
      <dgm:spPr/>
      <dgm:t>
        <a:bodyPr/>
        <a:lstStyle/>
        <a:p>
          <a:endParaRPr lang="es-ES"/>
        </a:p>
      </dgm:t>
    </dgm:pt>
    <dgm:pt modelId="{3E49BCCB-F7B0-4AC5-B8C1-CF488D81C008}" type="pres">
      <dgm:prSet presAssocID="{FBBBBB91-13B9-4C23-BEA9-D276B78962E6}" presName="node" presStyleLbl="node1" presStyleIdx="2" presStyleCnt="4">
        <dgm:presLayoutVars>
          <dgm:bulletEnabled val="1"/>
        </dgm:presLayoutVars>
      </dgm:prSet>
      <dgm:spPr/>
      <dgm:t>
        <a:bodyPr/>
        <a:lstStyle/>
        <a:p>
          <a:endParaRPr lang="es-ES"/>
        </a:p>
      </dgm:t>
    </dgm:pt>
    <dgm:pt modelId="{3A6E252C-AAAB-4D2D-A914-B2A6F1A5CE76}" type="pres">
      <dgm:prSet presAssocID="{FBBBBB91-13B9-4C23-BEA9-D276B78962E6}" presName="dummy" presStyleCnt="0"/>
      <dgm:spPr/>
    </dgm:pt>
    <dgm:pt modelId="{9653FE8F-6545-45CC-A5AB-1944E391B312}" type="pres">
      <dgm:prSet presAssocID="{76EA9D61-F495-404D-883F-0402A52DA243}" presName="sibTrans" presStyleLbl="sibTrans2D1" presStyleIdx="2" presStyleCnt="4"/>
      <dgm:spPr/>
      <dgm:t>
        <a:bodyPr/>
        <a:lstStyle/>
        <a:p>
          <a:endParaRPr lang="es-ES"/>
        </a:p>
      </dgm:t>
    </dgm:pt>
    <dgm:pt modelId="{C2A21E51-D44B-47D2-93B6-6BDC3DB390FF}" type="pres">
      <dgm:prSet presAssocID="{3B563FF1-230A-40E9-96B5-7F7B3F3BC647}" presName="node" presStyleLbl="node1" presStyleIdx="3" presStyleCnt="4">
        <dgm:presLayoutVars>
          <dgm:bulletEnabled val="1"/>
        </dgm:presLayoutVars>
      </dgm:prSet>
      <dgm:spPr/>
      <dgm:t>
        <a:bodyPr/>
        <a:lstStyle/>
        <a:p>
          <a:endParaRPr lang="es-ES"/>
        </a:p>
      </dgm:t>
    </dgm:pt>
    <dgm:pt modelId="{CFA50A62-8FB1-493B-8154-89C337439435}" type="pres">
      <dgm:prSet presAssocID="{3B563FF1-230A-40E9-96B5-7F7B3F3BC647}" presName="dummy" presStyleCnt="0"/>
      <dgm:spPr/>
    </dgm:pt>
    <dgm:pt modelId="{E925E3E5-0B63-45C4-93EF-B6E6A9782CB0}" type="pres">
      <dgm:prSet presAssocID="{7F49683A-392D-484E-BE02-EE213F5113A7}" presName="sibTrans" presStyleLbl="sibTrans2D1" presStyleIdx="3" presStyleCnt="4"/>
      <dgm:spPr/>
      <dgm:t>
        <a:bodyPr/>
        <a:lstStyle/>
        <a:p>
          <a:endParaRPr lang="es-ES"/>
        </a:p>
      </dgm:t>
    </dgm:pt>
  </dgm:ptLst>
  <dgm:cxnLst>
    <dgm:cxn modelId="{FC080F20-C4F2-4B33-9BF8-9023C84E39C0}" srcId="{9E6F3407-9E18-4030-B4E7-2AE43D76D52D}" destId="{3B563FF1-230A-40E9-96B5-7F7B3F3BC647}" srcOrd="3" destOrd="0" parTransId="{7C570F04-9990-4D46-96E4-90006F8DA16E}" sibTransId="{7F49683A-392D-484E-BE02-EE213F5113A7}"/>
    <dgm:cxn modelId="{91320DE6-AD4E-4507-A462-2D7E211352A0}" srcId="{8D1E2A2F-ABF1-4B77-9CE0-A3FB1DC9CBC1}" destId="{9E6F3407-9E18-4030-B4E7-2AE43D76D52D}" srcOrd="0" destOrd="0" parTransId="{506D2F43-CD89-4BF5-B0EE-953891307490}" sibTransId="{006EF63A-5C2D-4009-9F91-1E4FB86E2961}"/>
    <dgm:cxn modelId="{EE8F781F-7FEA-421C-9AE8-CAA20F5BD649}" srcId="{9E6F3407-9E18-4030-B4E7-2AE43D76D52D}" destId="{FBBBBB91-13B9-4C23-BEA9-D276B78962E6}" srcOrd="2" destOrd="0" parTransId="{FCF32ED4-9F83-4427-816D-5C5074D96F14}" sibTransId="{76EA9D61-F495-404D-883F-0402A52DA243}"/>
    <dgm:cxn modelId="{C3C41A42-413B-FE4F-8BC6-FB8D33292849}" type="presOf" srcId="{30690F4B-5A77-4BB7-8D3B-970EAA267E0C}" destId="{3CAFF9BA-5554-4923-8C50-C671308D142E}" srcOrd="0" destOrd="0" presId="urn:microsoft.com/office/officeart/2005/8/layout/radial6"/>
    <dgm:cxn modelId="{455D3AD7-A404-5D4B-AF1B-E08B599342AD}" type="presOf" srcId="{7A9C970B-A918-4267-A1F9-788E9868BEEC}" destId="{3018B0A5-F202-4674-A1DD-DF77EE4F3788}" srcOrd="0" destOrd="0" presId="urn:microsoft.com/office/officeart/2005/8/layout/radial6"/>
    <dgm:cxn modelId="{6DC88092-002E-C745-B876-3A5128BD68DB}" type="presOf" srcId="{FBBBBB91-13B9-4C23-BEA9-D276B78962E6}" destId="{3E49BCCB-F7B0-4AC5-B8C1-CF488D81C008}" srcOrd="0" destOrd="0" presId="urn:microsoft.com/office/officeart/2005/8/layout/radial6"/>
    <dgm:cxn modelId="{642904D0-6166-9D4D-BC19-6234488BE622}" type="presOf" srcId="{3B563FF1-230A-40E9-96B5-7F7B3F3BC647}" destId="{C2A21E51-D44B-47D2-93B6-6BDC3DB390FF}" srcOrd="0" destOrd="0" presId="urn:microsoft.com/office/officeart/2005/8/layout/radial6"/>
    <dgm:cxn modelId="{F16F25D3-747F-7241-9B82-56C5F4CB4B71}" type="presOf" srcId="{45EA03E4-DA9D-4467-B001-15F5A4B6C290}" destId="{A02049C3-BB16-4AFF-AFD5-FD3A3A201E46}" srcOrd="0" destOrd="0" presId="urn:microsoft.com/office/officeart/2005/8/layout/radial6"/>
    <dgm:cxn modelId="{777A56BA-F110-D840-A727-4503A9D7E6BB}" type="presOf" srcId="{7F49683A-392D-484E-BE02-EE213F5113A7}" destId="{E925E3E5-0B63-45C4-93EF-B6E6A9782CB0}" srcOrd="0" destOrd="0" presId="urn:microsoft.com/office/officeart/2005/8/layout/radial6"/>
    <dgm:cxn modelId="{5964C01D-ECB4-0E48-B743-EEAACE33C6C0}" type="presOf" srcId="{76EA9D61-F495-404D-883F-0402A52DA243}" destId="{9653FE8F-6545-45CC-A5AB-1944E391B312}" srcOrd="0" destOrd="0" presId="urn:microsoft.com/office/officeart/2005/8/layout/radial6"/>
    <dgm:cxn modelId="{27878BED-592F-4D74-8FF9-74A3E8626F4C}" srcId="{9E6F3407-9E18-4030-B4E7-2AE43D76D52D}" destId="{A689F28F-8DC7-4D77-92A7-8021B52D6642}" srcOrd="0" destOrd="0" parTransId="{4722A5BE-4332-440E-A238-7C217ABCCA31}" sibTransId="{45EA03E4-DA9D-4467-B001-15F5A4B6C290}"/>
    <dgm:cxn modelId="{3DF13FA8-A212-4B28-BD24-1136D8D0216A}" srcId="{9E6F3407-9E18-4030-B4E7-2AE43D76D52D}" destId="{7A9C970B-A918-4267-A1F9-788E9868BEEC}" srcOrd="1" destOrd="0" parTransId="{1A8BE361-9A68-4200-9800-3724CC4529ED}" sibTransId="{30690F4B-5A77-4BB7-8D3B-970EAA267E0C}"/>
    <dgm:cxn modelId="{CB2B27D0-8758-DB49-B5C2-B218912CA5D4}" type="presOf" srcId="{8D1E2A2F-ABF1-4B77-9CE0-A3FB1DC9CBC1}" destId="{A29A114E-E4AD-45CA-83F3-50790F87B077}" srcOrd="0" destOrd="0" presId="urn:microsoft.com/office/officeart/2005/8/layout/radial6"/>
    <dgm:cxn modelId="{93DF653D-7CB7-914B-9F35-4CC55A978344}" type="presOf" srcId="{9E6F3407-9E18-4030-B4E7-2AE43D76D52D}" destId="{DF305E7B-1E90-4AA7-B831-0B4E97F1E594}" srcOrd="0" destOrd="0" presId="urn:microsoft.com/office/officeart/2005/8/layout/radial6"/>
    <dgm:cxn modelId="{85BF937E-D46A-3A46-9EAA-761A31059999}" type="presOf" srcId="{A689F28F-8DC7-4D77-92A7-8021B52D6642}" destId="{C37DE684-D9EA-4A45-B5DF-4436389A5365}" srcOrd="0" destOrd="0" presId="urn:microsoft.com/office/officeart/2005/8/layout/radial6"/>
    <dgm:cxn modelId="{1E2326B0-D97C-5D4D-95A4-6D4066B2343C}" type="presParOf" srcId="{A29A114E-E4AD-45CA-83F3-50790F87B077}" destId="{DF305E7B-1E90-4AA7-B831-0B4E97F1E594}" srcOrd="0" destOrd="0" presId="urn:microsoft.com/office/officeart/2005/8/layout/radial6"/>
    <dgm:cxn modelId="{6855B736-82A5-864A-97DE-BFF8D5117E7E}" type="presParOf" srcId="{A29A114E-E4AD-45CA-83F3-50790F87B077}" destId="{C37DE684-D9EA-4A45-B5DF-4436389A5365}" srcOrd="1" destOrd="0" presId="urn:microsoft.com/office/officeart/2005/8/layout/radial6"/>
    <dgm:cxn modelId="{0FC0057E-63C6-FC44-8395-1C325A52C8FA}" type="presParOf" srcId="{A29A114E-E4AD-45CA-83F3-50790F87B077}" destId="{2867CC6F-3880-4081-979F-C2271563F526}" srcOrd="2" destOrd="0" presId="urn:microsoft.com/office/officeart/2005/8/layout/radial6"/>
    <dgm:cxn modelId="{028DBAF4-7A4F-204E-A006-93658DB8A865}" type="presParOf" srcId="{A29A114E-E4AD-45CA-83F3-50790F87B077}" destId="{A02049C3-BB16-4AFF-AFD5-FD3A3A201E46}" srcOrd="3" destOrd="0" presId="urn:microsoft.com/office/officeart/2005/8/layout/radial6"/>
    <dgm:cxn modelId="{71116EDB-389D-C642-AB3A-5E4A71B363E5}" type="presParOf" srcId="{A29A114E-E4AD-45CA-83F3-50790F87B077}" destId="{3018B0A5-F202-4674-A1DD-DF77EE4F3788}" srcOrd="4" destOrd="0" presId="urn:microsoft.com/office/officeart/2005/8/layout/radial6"/>
    <dgm:cxn modelId="{7B002193-4CC8-4F4B-9E67-7BEAB41093FF}" type="presParOf" srcId="{A29A114E-E4AD-45CA-83F3-50790F87B077}" destId="{70BC6A6F-E00F-4789-84F2-561984965ABD}" srcOrd="5" destOrd="0" presId="urn:microsoft.com/office/officeart/2005/8/layout/radial6"/>
    <dgm:cxn modelId="{6EAB9005-3FAB-3B4F-B09C-7801DE056473}" type="presParOf" srcId="{A29A114E-E4AD-45CA-83F3-50790F87B077}" destId="{3CAFF9BA-5554-4923-8C50-C671308D142E}" srcOrd="6" destOrd="0" presId="urn:microsoft.com/office/officeart/2005/8/layout/radial6"/>
    <dgm:cxn modelId="{70DBDB3E-ABFD-624A-B272-6DE5651192C9}" type="presParOf" srcId="{A29A114E-E4AD-45CA-83F3-50790F87B077}" destId="{3E49BCCB-F7B0-4AC5-B8C1-CF488D81C008}" srcOrd="7" destOrd="0" presId="urn:microsoft.com/office/officeart/2005/8/layout/radial6"/>
    <dgm:cxn modelId="{56ABBEF1-BA08-244D-A3BB-394414F24E79}" type="presParOf" srcId="{A29A114E-E4AD-45CA-83F3-50790F87B077}" destId="{3A6E252C-AAAB-4D2D-A914-B2A6F1A5CE76}" srcOrd="8" destOrd="0" presId="urn:microsoft.com/office/officeart/2005/8/layout/radial6"/>
    <dgm:cxn modelId="{8117953A-8CE7-744E-B763-86E8FA340303}" type="presParOf" srcId="{A29A114E-E4AD-45CA-83F3-50790F87B077}" destId="{9653FE8F-6545-45CC-A5AB-1944E391B312}" srcOrd="9" destOrd="0" presId="urn:microsoft.com/office/officeart/2005/8/layout/radial6"/>
    <dgm:cxn modelId="{90FA7571-10F4-9A46-A281-551020F110E5}" type="presParOf" srcId="{A29A114E-E4AD-45CA-83F3-50790F87B077}" destId="{C2A21E51-D44B-47D2-93B6-6BDC3DB390FF}" srcOrd="10" destOrd="0" presId="urn:microsoft.com/office/officeart/2005/8/layout/radial6"/>
    <dgm:cxn modelId="{F2B8E691-EF4E-174A-B0E3-E43FF1BA5166}" type="presParOf" srcId="{A29A114E-E4AD-45CA-83F3-50790F87B077}" destId="{CFA50A62-8FB1-493B-8154-89C337439435}" srcOrd="11" destOrd="0" presId="urn:microsoft.com/office/officeart/2005/8/layout/radial6"/>
    <dgm:cxn modelId="{E4D70482-9C9C-694A-A7B6-FF360774B07C}" type="presParOf" srcId="{A29A114E-E4AD-45CA-83F3-50790F87B077}" destId="{E925E3E5-0B63-45C4-93EF-B6E6A9782CB0}"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EA87A5B-1632-4D60-B8B4-1727CFF831E3}"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ES"/>
        </a:p>
      </dgm:t>
    </dgm:pt>
    <dgm:pt modelId="{DD0191D1-5243-4930-A93F-CD810410EBAF}">
      <dgm:prSet/>
      <dgm:spPr/>
      <dgm:t>
        <a:bodyPr/>
        <a:lstStyle/>
        <a:p>
          <a:pPr rtl="0"/>
          <a:r>
            <a:rPr lang="es-MX" dirty="0" smtClean="0"/>
            <a:t>Consentimiento EXPRESO ¿Cuándo es obligatorio?:</a:t>
          </a:r>
          <a:endParaRPr lang="es-ES" dirty="0"/>
        </a:p>
      </dgm:t>
    </dgm:pt>
    <dgm:pt modelId="{15983DD6-213C-4CAA-9648-BE50D4A8F461}" type="parTrans" cxnId="{B38FACCD-53AB-44A1-A538-C254B8B53D0E}">
      <dgm:prSet/>
      <dgm:spPr/>
      <dgm:t>
        <a:bodyPr/>
        <a:lstStyle/>
        <a:p>
          <a:endParaRPr lang="es-ES"/>
        </a:p>
      </dgm:t>
    </dgm:pt>
    <dgm:pt modelId="{4EFB2126-D79C-447D-B580-8E983D9B6685}" type="sibTrans" cxnId="{B38FACCD-53AB-44A1-A538-C254B8B53D0E}">
      <dgm:prSet/>
      <dgm:spPr/>
      <dgm:t>
        <a:bodyPr/>
        <a:lstStyle/>
        <a:p>
          <a:endParaRPr lang="es-ES"/>
        </a:p>
      </dgm:t>
    </dgm:pt>
    <dgm:pt modelId="{2B90C576-36A3-4DE9-8D13-305E30D4B549}">
      <dgm:prSet/>
      <dgm:spPr/>
      <dgm:t>
        <a:bodyPr/>
        <a:lstStyle/>
        <a:p>
          <a:pPr rtl="0"/>
          <a:r>
            <a:rPr lang="es-MX" dirty="0" smtClean="0"/>
            <a:t>Lo exija la ley o el reglamento.</a:t>
          </a:r>
          <a:endParaRPr lang="es-ES" dirty="0"/>
        </a:p>
      </dgm:t>
    </dgm:pt>
    <dgm:pt modelId="{35882CD5-0902-4436-9A3F-ECB05B311091}" type="parTrans" cxnId="{43A49214-8415-46FA-9207-6B855759A631}">
      <dgm:prSet/>
      <dgm:spPr/>
      <dgm:t>
        <a:bodyPr/>
        <a:lstStyle/>
        <a:p>
          <a:endParaRPr lang="es-ES"/>
        </a:p>
      </dgm:t>
    </dgm:pt>
    <dgm:pt modelId="{0988E088-2E91-4CB4-B559-EE86D7D38CE4}" type="sibTrans" cxnId="{43A49214-8415-46FA-9207-6B855759A631}">
      <dgm:prSet/>
      <dgm:spPr/>
      <dgm:t>
        <a:bodyPr/>
        <a:lstStyle/>
        <a:p>
          <a:endParaRPr lang="es-ES"/>
        </a:p>
      </dgm:t>
    </dgm:pt>
    <dgm:pt modelId="{68527EB2-81A8-4D50-8A4A-AEEB670C5F68}">
      <dgm:prSet/>
      <dgm:spPr/>
      <dgm:t>
        <a:bodyPr/>
        <a:lstStyle/>
        <a:p>
          <a:pPr rtl="0"/>
          <a:r>
            <a:rPr lang="es-MX" dirty="0" smtClean="0"/>
            <a:t>Datos financieros o patrimoniales.</a:t>
          </a:r>
          <a:endParaRPr lang="es-ES" dirty="0"/>
        </a:p>
      </dgm:t>
    </dgm:pt>
    <dgm:pt modelId="{901E6884-0BE1-4FF2-A0A3-3232A62F66E4}" type="parTrans" cxnId="{609B18F3-B7C8-43F1-8A2F-121A2F0FCCA9}">
      <dgm:prSet/>
      <dgm:spPr/>
      <dgm:t>
        <a:bodyPr/>
        <a:lstStyle/>
        <a:p>
          <a:endParaRPr lang="es-ES"/>
        </a:p>
      </dgm:t>
    </dgm:pt>
    <dgm:pt modelId="{CCC9589F-CF8B-498E-A424-351F2021C9A6}" type="sibTrans" cxnId="{609B18F3-B7C8-43F1-8A2F-121A2F0FCCA9}">
      <dgm:prSet/>
      <dgm:spPr/>
      <dgm:t>
        <a:bodyPr/>
        <a:lstStyle/>
        <a:p>
          <a:endParaRPr lang="es-ES"/>
        </a:p>
      </dgm:t>
    </dgm:pt>
    <dgm:pt modelId="{6C26C6D5-D3EF-42F8-9802-B24B4E9B74B1}">
      <dgm:prSet/>
      <dgm:spPr/>
      <dgm:t>
        <a:bodyPr/>
        <a:lstStyle/>
        <a:p>
          <a:pPr rtl="0"/>
          <a:r>
            <a:rPr lang="es-MX" dirty="0" smtClean="0"/>
            <a:t>Datos sensibles.</a:t>
          </a:r>
          <a:endParaRPr lang="es-ES" dirty="0"/>
        </a:p>
      </dgm:t>
    </dgm:pt>
    <dgm:pt modelId="{AD9F6188-462B-4E88-8C30-F7C3A7BF74D4}" type="parTrans" cxnId="{5AD213C9-C8D5-4E0B-99B3-ED2B51FFB974}">
      <dgm:prSet/>
      <dgm:spPr/>
      <dgm:t>
        <a:bodyPr/>
        <a:lstStyle/>
        <a:p>
          <a:endParaRPr lang="es-ES"/>
        </a:p>
      </dgm:t>
    </dgm:pt>
    <dgm:pt modelId="{76D9F3CA-3019-4BAC-9C41-E6EAD5A23B78}" type="sibTrans" cxnId="{5AD213C9-C8D5-4E0B-99B3-ED2B51FFB974}">
      <dgm:prSet/>
      <dgm:spPr/>
      <dgm:t>
        <a:bodyPr/>
        <a:lstStyle/>
        <a:p>
          <a:endParaRPr lang="es-ES"/>
        </a:p>
      </dgm:t>
    </dgm:pt>
    <dgm:pt modelId="{41470B73-AA10-4F4C-95D4-64542964395F}">
      <dgm:prSet/>
      <dgm:spPr/>
      <dgm:t>
        <a:bodyPr/>
        <a:lstStyle/>
        <a:p>
          <a:pPr rtl="0"/>
          <a:r>
            <a:rPr lang="es-MX" dirty="0" smtClean="0"/>
            <a:t>Se solicite por el responsable para acreditar el mismo.</a:t>
          </a:r>
          <a:endParaRPr lang="es-ES" dirty="0"/>
        </a:p>
      </dgm:t>
    </dgm:pt>
    <dgm:pt modelId="{F7DF4651-EF7E-4639-B7B6-305E1CDC6EB8}" type="parTrans" cxnId="{06BA988A-C571-4835-A1C4-2C26CA93FDF9}">
      <dgm:prSet/>
      <dgm:spPr/>
      <dgm:t>
        <a:bodyPr/>
        <a:lstStyle/>
        <a:p>
          <a:endParaRPr lang="es-ES"/>
        </a:p>
      </dgm:t>
    </dgm:pt>
    <dgm:pt modelId="{DDF7BD88-AEF7-4B56-8629-3AACF03BBB8F}" type="sibTrans" cxnId="{06BA988A-C571-4835-A1C4-2C26CA93FDF9}">
      <dgm:prSet/>
      <dgm:spPr/>
      <dgm:t>
        <a:bodyPr/>
        <a:lstStyle/>
        <a:p>
          <a:endParaRPr lang="es-ES"/>
        </a:p>
      </dgm:t>
    </dgm:pt>
    <dgm:pt modelId="{1B0EDFF5-E675-47B7-9E25-D6ECBA4F3AF6}">
      <dgm:prSet/>
      <dgm:spPr/>
      <dgm:t>
        <a:bodyPr/>
        <a:lstStyle/>
        <a:p>
          <a:pPr rtl="0"/>
          <a:r>
            <a:rPr lang="es-MX" dirty="0" smtClean="0"/>
            <a:t>Por acuerdo entre el titular y el responsable. </a:t>
          </a:r>
          <a:endParaRPr lang="es-MX" dirty="0"/>
        </a:p>
      </dgm:t>
    </dgm:pt>
    <dgm:pt modelId="{3E85F44D-C0DB-4D6C-8FEA-C97F6FE91EF0}" type="parTrans" cxnId="{3775DFBE-1E86-4E66-B7BA-C5870787B06D}">
      <dgm:prSet/>
      <dgm:spPr/>
      <dgm:t>
        <a:bodyPr/>
        <a:lstStyle/>
        <a:p>
          <a:endParaRPr lang="es-ES"/>
        </a:p>
      </dgm:t>
    </dgm:pt>
    <dgm:pt modelId="{54A081E9-6145-46DA-AB7B-CEB0938C1C04}" type="sibTrans" cxnId="{3775DFBE-1E86-4E66-B7BA-C5870787B06D}">
      <dgm:prSet/>
      <dgm:spPr/>
      <dgm:t>
        <a:bodyPr/>
        <a:lstStyle/>
        <a:p>
          <a:endParaRPr lang="es-ES"/>
        </a:p>
      </dgm:t>
    </dgm:pt>
    <dgm:pt modelId="{F01914F5-C7E1-4F5B-9CC1-DB0DE5342EB6}">
      <dgm:prSet/>
      <dgm:spPr/>
      <dgm:t>
        <a:bodyPr/>
        <a:lstStyle/>
        <a:p>
          <a:pPr rtl="0"/>
          <a:endParaRPr lang="es-ES" dirty="0"/>
        </a:p>
      </dgm:t>
    </dgm:pt>
    <dgm:pt modelId="{EC59AE45-68E8-4FB7-A285-44F6DC389F40}" type="parTrans" cxnId="{376425A9-57A3-460F-BA25-118ABEDED05C}">
      <dgm:prSet/>
      <dgm:spPr/>
      <dgm:t>
        <a:bodyPr/>
        <a:lstStyle/>
        <a:p>
          <a:endParaRPr lang="es-ES"/>
        </a:p>
      </dgm:t>
    </dgm:pt>
    <dgm:pt modelId="{3F90AA8E-9CD3-45FA-AEDE-A51E32592ED2}" type="sibTrans" cxnId="{376425A9-57A3-460F-BA25-118ABEDED05C}">
      <dgm:prSet/>
      <dgm:spPr/>
      <dgm:t>
        <a:bodyPr/>
        <a:lstStyle/>
        <a:p>
          <a:endParaRPr lang="es-ES"/>
        </a:p>
      </dgm:t>
    </dgm:pt>
    <dgm:pt modelId="{FEB093D5-573A-4F5E-91BF-B83BC5833A7F}" type="pres">
      <dgm:prSet presAssocID="{2EA87A5B-1632-4D60-B8B4-1727CFF831E3}" presName="Name0" presStyleCnt="0">
        <dgm:presLayoutVars>
          <dgm:chMax val="1"/>
          <dgm:dir/>
          <dgm:animLvl val="ctr"/>
          <dgm:resizeHandles val="exact"/>
        </dgm:presLayoutVars>
      </dgm:prSet>
      <dgm:spPr/>
      <dgm:t>
        <a:bodyPr/>
        <a:lstStyle/>
        <a:p>
          <a:endParaRPr lang="es-ES"/>
        </a:p>
      </dgm:t>
    </dgm:pt>
    <dgm:pt modelId="{A9DEC6FF-A3C0-4FC7-8C18-0DBDAF876BE4}" type="pres">
      <dgm:prSet presAssocID="{DD0191D1-5243-4930-A93F-CD810410EBAF}" presName="centerShape" presStyleLbl="node0" presStyleIdx="0" presStyleCnt="1"/>
      <dgm:spPr/>
      <dgm:t>
        <a:bodyPr/>
        <a:lstStyle/>
        <a:p>
          <a:endParaRPr lang="es-ES"/>
        </a:p>
      </dgm:t>
    </dgm:pt>
    <dgm:pt modelId="{A47E71F1-2F50-4DB2-B31F-F8A31EA5FA21}" type="pres">
      <dgm:prSet presAssocID="{2B90C576-36A3-4DE9-8D13-305E30D4B549}" presName="node" presStyleLbl="node1" presStyleIdx="0" presStyleCnt="5">
        <dgm:presLayoutVars>
          <dgm:bulletEnabled val="1"/>
        </dgm:presLayoutVars>
      </dgm:prSet>
      <dgm:spPr/>
      <dgm:t>
        <a:bodyPr/>
        <a:lstStyle/>
        <a:p>
          <a:endParaRPr lang="es-ES"/>
        </a:p>
      </dgm:t>
    </dgm:pt>
    <dgm:pt modelId="{144A8EB0-9FEF-4B0C-A736-F7B2ACE9ED85}" type="pres">
      <dgm:prSet presAssocID="{2B90C576-36A3-4DE9-8D13-305E30D4B549}" presName="dummy" presStyleCnt="0"/>
      <dgm:spPr/>
    </dgm:pt>
    <dgm:pt modelId="{3D7EA7BB-CEB2-4216-9021-DEC699404D41}" type="pres">
      <dgm:prSet presAssocID="{0988E088-2E91-4CB4-B559-EE86D7D38CE4}" presName="sibTrans" presStyleLbl="sibTrans2D1" presStyleIdx="0" presStyleCnt="5"/>
      <dgm:spPr/>
      <dgm:t>
        <a:bodyPr/>
        <a:lstStyle/>
        <a:p>
          <a:endParaRPr lang="es-ES"/>
        </a:p>
      </dgm:t>
    </dgm:pt>
    <dgm:pt modelId="{E3963766-EB77-4088-8527-A1CACB891D05}" type="pres">
      <dgm:prSet presAssocID="{68527EB2-81A8-4D50-8A4A-AEEB670C5F68}" presName="node" presStyleLbl="node1" presStyleIdx="1" presStyleCnt="5">
        <dgm:presLayoutVars>
          <dgm:bulletEnabled val="1"/>
        </dgm:presLayoutVars>
      </dgm:prSet>
      <dgm:spPr/>
      <dgm:t>
        <a:bodyPr/>
        <a:lstStyle/>
        <a:p>
          <a:endParaRPr lang="es-ES"/>
        </a:p>
      </dgm:t>
    </dgm:pt>
    <dgm:pt modelId="{6F443D0D-410F-4249-9C1F-D30FB64A558A}" type="pres">
      <dgm:prSet presAssocID="{68527EB2-81A8-4D50-8A4A-AEEB670C5F68}" presName="dummy" presStyleCnt="0"/>
      <dgm:spPr/>
    </dgm:pt>
    <dgm:pt modelId="{9B17C76F-9670-4337-890A-976F609C9229}" type="pres">
      <dgm:prSet presAssocID="{CCC9589F-CF8B-498E-A424-351F2021C9A6}" presName="sibTrans" presStyleLbl="sibTrans2D1" presStyleIdx="1" presStyleCnt="5"/>
      <dgm:spPr/>
      <dgm:t>
        <a:bodyPr/>
        <a:lstStyle/>
        <a:p>
          <a:endParaRPr lang="es-ES"/>
        </a:p>
      </dgm:t>
    </dgm:pt>
    <dgm:pt modelId="{C7682062-96F0-4445-8FF5-81E1BD965DD2}" type="pres">
      <dgm:prSet presAssocID="{6C26C6D5-D3EF-42F8-9802-B24B4E9B74B1}" presName="node" presStyleLbl="node1" presStyleIdx="2" presStyleCnt="5">
        <dgm:presLayoutVars>
          <dgm:bulletEnabled val="1"/>
        </dgm:presLayoutVars>
      </dgm:prSet>
      <dgm:spPr/>
      <dgm:t>
        <a:bodyPr/>
        <a:lstStyle/>
        <a:p>
          <a:endParaRPr lang="es-ES"/>
        </a:p>
      </dgm:t>
    </dgm:pt>
    <dgm:pt modelId="{8A035215-93DA-45CA-92CB-6F260BB45AE0}" type="pres">
      <dgm:prSet presAssocID="{6C26C6D5-D3EF-42F8-9802-B24B4E9B74B1}" presName="dummy" presStyleCnt="0"/>
      <dgm:spPr/>
    </dgm:pt>
    <dgm:pt modelId="{1CDCBAA3-7FD8-40A0-BE45-0E7CC9E4F01E}" type="pres">
      <dgm:prSet presAssocID="{76D9F3CA-3019-4BAC-9C41-E6EAD5A23B78}" presName="sibTrans" presStyleLbl="sibTrans2D1" presStyleIdx="2" presStyleCnt="5"/>
      <dgm:spPr/>
      <dgm:t>
        <a:bodyPr/>
        <a:lstStyle/>
        <a:p>
          <a:endParaRPr lang="es-ES"/>
        </a:p>
      </dgm:t>
    </dgm:pt>
    <dgm:pt modelId="{B60C1669-2FBD-4436-8B4F-CB906DF6CB0D}" type="pres">
      <dgm:prSet presAssocID="{41470B73-AA10-4F4C-95D4-64542964395F}" presName="node" presStyleLbl="node1" presStyleIdx="3" presStyleCnt="5">
        <dgm:presLayoutVars>
          <dgm:bulletEnabled val="1"/>
        </dgm:presLayoutVars>
      </dgm:prSet>
      <dgm:spPr/>
      <dgm:t>
        <a:bodyPr/>
        <a:lstStyle/>
        <a:p>
          <a:endParaRPr lang="es-ES"/>
        </a:p>
      </dgm:t>
    </dgm:pt>
    <dgm:pt modelId="{007E6434-597B-4C6E-B051-2AE86635A3EA}" type="pres">
      <dgm:prSet presAssocID="{41470B73-AA10-4F4C-95D4-64542964395F}" presName="dummy" presStyleCnt="0"/>
      <dgm:spPr/>
    </dgm:pt>
    <dgm:pt modelId="{89042429-4C3B-48A0-A811-C4AB2AD2C4DF}" type="pres">
      <dgm:prSet presAssocID="{DDF7BD88-AEF7-4B56-8629-3AACF03BBB8F}" presName="sibTrans" presStyleLbl="sibTrans2D1" presStyleIdx="3" presStyleCnt="5"/>
      <dgm:spPr/>
      <dgm:t>
        <a:bodyPr/>
        <a:lstStyle/>
        <a:p>
          <a:endParaRPr lang="es-ES"/>
        </a:p>
      </dgm:t>
    </dgm:pt>
    <dgm:pt modelId="{050AA457-E970-4770-999F-5B50220CC5BF}" type="pres">
      <dgm:prSet presAssocID="{1B0EDFF5-E675-47B7-9E25-D6ECBA4F3AF6}" presName="node" presStyleLbl="node1" presStyleIdx="4" presStyleCnt="5">
        <dgm:presLayoutVars>
          <dgm:bulletEnabled val="1"/>
        </dgm:presLayoutVars>
      </dgm:prSet>
      <dgm:spPr/>
      <dgm:t>
        <a:bodyPr/>
        <a:lstStyle/>
        <a:p>
          <a:endParaRPr lang="es-ES"/>
        </a:p>
      </dgm:t>
    </dgm:pt>
    <dgm:pt modelId="{140AA422-37D6-4DF0-8058-F9624A0FB1A0}" type="pres">
      <dgm:prSet presAssocID="{1B0EDFF5-E675-47B7-9E25-D6ECBA4F3AF6}" presName="dummy" presStyleCnt="0"/>
      <dgm:spPr/>
    </dgm:pt>
    <dgm:pt modelId="{929FAB86-529A-4E36-8EFA-A74A9F225920}" type="pres">
      <dgm:prSet presAssocID="{54A081E9-6145-46DA-AB7B-CEB0938C1C04}" presName="sibTrans" presStyleLbl="sibTrans2D1" presStyleIdx="4" presStyleCnt="5"/>
      <dgm:spPr/>
      <dgm:t>
        <a:bodyPr/>
        <a:lstStyle/>
        <a:p>
          <a:endParaRPr lang="es-ES"/>
        </a:p>
      </dgm:t>
    </dgm:pt>
  </dgm:ptLst>
  <dgm:cxnLst>
    <dgm:cxn modelId="{B5306A09-3B37-DF4B-A76E-0DD7DE684A09}" type="presOf" srcId="{2B90C576-36A3-4DE9-8D13-305E30D4B549}" destId="{A47E71F1-2F50-4DB2-B31F-F8A31EA5FA21}" srcOrd="0" destOrd="0" presId="urn:microsoft.com/office/officeart/2005/8/layout/radial6"/>
    <dgm:cxn modelId="{EF2ED70B-A804-F342-9A5F-9879CCD9A7FC}" type="presOf" srcId="{DDF7BD88-AEF7-4B56-8629-3AACF03BBB8F}" destId="{89042429-4C3B-48A0-A811-C4AB2AD2C4DF}" srcOrd="0" destOrd="0" presId="urn:microsoft.com/office/officeart/2005/8/layout/radial6"/>
    <dgm:cxn modelId="{609B18F3-B7C8-43F1-8A2F-121A2F0FCCA9}" srcId="{DD0191D1-5243-4930-A93F-CD810410EBAF}" destId="{68527EB2-81A8-4D50-8A4A-AEEB670C5F68}" srcOrd="1" destOrd="0" parTransId="{901E6884-0BE1-4FF2-A0A3-3232A62F66E4}" sibTransId="{CCC9589F-CF8B-498E-A424-351F2021C9A6}"/>
    <dgm:cxn modelId="{725A1353-A5D5-734D-B407-9808DAD11D92}" type="presOf" srcId="{54A081E9-6145-46DA-AB7B-CEB0938C1C04}" destId="{929FAB86-529A-4E36-8EFA-A74A9F225920}" srcOrd="0" destOrd="0" presId="urn:microsoft.com/office/officeart/2005/8/layout/radial6"/>
    <dgm:cxn modelId="{B9FF79C5-58E5-A246-8646-E3AE3ED0E3B6}" type="presOf" srcId="{CCC9589F-CF8B-498E-A424-351F2021C9A6}" destId="{9B17C76F-9670-4337-890A-976F609C9229}" srcOrd="0" destOrd="0" presId="urn:microsoft.com/office/officeart/2005/8/layout/radial6"/>
    <dgm:cxn modelId="{376425A9-57A3-460F-BA25-118ABEDED05C}" srcId="{2EA87A5B-1632-4D60-B8B4-1727CFF831E3}" destId="{F01914F5-C7E1-4F5B-9CC1-DB0DE5342EB6}" srcOrd="1" destOrd="0" parTransId="{EC59AE45-68E8-4FB7-A285-44F6DC389F40}" sibTransId="{3F90AA8E-9CD3-45FA-AEDE-A51E32592ED2}"/>
    <dgm:cxn modelId="{06BA988A-C571-4835-A1C4-2C26CA93FDF9}" srcId="{DD0191D1-5243-4930-A93F-CD810410EBAF}" destId="{41470B73-AA10-4F4C-95D4-64542964395F}" srcOrd="3" destOrd="0" parTransId="{F7DF4651-EF7E-4639-B7B6-305E1CDC6EB8}" sibTransId="{DDF7BD88-AEF7-4B56-8629-3AACF03BBB8F}"/>
    <dgm:cxn modelId="{C13EAF49-0E8E-334B-B1DC-F3274F6F2F91}" type="presOf" srcId="{1B0EDFF5-E675-47B7-9E25-D6ECBA4F3AF6}" destId="{050AA457-E970-4770-999F-5B50220CC5BF}" srcOrd="0" destOrd="0" presId="urn:microsoft.com/office/officeart/2005/8/layout/radial6"/>
    <dgm:cxn modelId="{DC0E1D3D-CB6B-4B42-BC1A-EFEA2FB0D40A}" type="presOf" srcId="{0988E088-2E91-4CB4-B559-EE86D7D38CE4}" destId="{3D7EA7BB-CEB2-4216-9021-DEC699404D41}" srcOrd="0" destOrd="0" presId="urn:microsoft.com/office/officeart/2005/8/layout/radial6"/>
    <dgm:cxn modelId="{43A49214-8415-46FA-9207-6B855759A631}" srcId="{DD0191D1-5243-4930-A93F-CD810410EBAF}" destId="{2B90C576-36A3-4DE9-8D13-305E30D4B549}" srcOrd="0" destOrd="0" parTransId="{35882CD5-0902-4436-9A3F-ECB05B311091}" sibTransId="{0988E088-2E91-4CB4-B559-EE86D7D38CE4}"/>
    <dgm:cxn modelId="{74713F6A-8AC8-CA42-B94C-29A3CAE7B60D}" type="presOf" srcId="{2EA87A5B-1632-4D60-B8B4-1727CFF831E3}" destId="{FEB093D5-573A-4F5E-91BF-B83BC5833A7F}" srcOrd="0" destOrd="0" presId="urn:microsoft.com/office/officeart/2005/8/layout/radial6"/>
    <dgm:cxn modelId="{5AD213C9-C8D5-4E0B-99B3-ED2B51FFB974}" srcId="{DD0191D1-5243-4930-A93F-CD810410EBAF}" destId="{6C26C6D5-D3EF-42F8-9802-B24B4E9B74B1}" srcOrd="2" destOrd="0" parTransId="{AD9F6188-462B-4E88-8C30-F7C3A7BF74D4}" sibTransId="{76D9F3CA-3019-4BAC-9C41-E6EAD5A23B78}"/>
    <dgm:cxn modelId="{7AC0E7B4-4573-564F-8AF5-616E516398F6}" type="presOf" srcId="{6C26C6D5-D3EF-42F8-9802-B24B4E9B74B1}" destId="{C7682062-96F0-4445-8FF5-81E1BD965DD2}" srcOrd="0" destOrd="0" presId="urn:microsoft.com/office/officeart/2005/8/layout/radial6"/>
    <dgm:cxn modelId="{98A678DB-BA9F-274C-93D7-37E21B044CF3}" type="presOf" srcId="{76D9F3CA-3019-4BAC-9C41-E6EAD5A23B78}" destId="{1CDCBAA3-7FD8-40A0-BE45-0E7CC9E4F01E}" srcOrd="0" destOrd="0" presId="urn:microsoft.com/office/officeart/2005/8/layout/radial6"/>
    <dgm:cxn modelId="{3775DFBE-1E86-4E66-B7BA-C5870787B06D}" srcId="{DD0191D1-5243-4930-A93F-CD810410EBAF}" destId="{1B0EDFF5-E675-47B7-9E25-D6ECBA4F3AF6}" srcOrd="4" destOrd="0" parTransId="{3E85F44D-C0DB-4D6C-8FEA-C97F6FE91EF0}" sibTransId="{54A081E9-6145-46DA-AB7B-CEB0938C1C04}"/>
    <dgm:cxn modelId="{9B5D9B86-EAF9-174E-8900-823A3A8A25B5}" type="presOf" srcId="{41470B73-AA10-4F4C-95D4-64542964395F}" destId="{B60C1669-2FBD-4436-8B4F-CB906DF6CB0D}" srcOrd="0" destOrd="0" presId="urn:microsoft.com/office/officeart/2005/8/layout/radial6"/>
    <dgm:cxn modelId="{B38FACCD-53AB-44A1-A538-C254B8B53D0E}" srcId="{2EA87A5B-1632-4D60-B8B4-1727CFF831E3}" destId="{DD0191D1-5243-4930-A93F-CD810410EBAF}" srcOrd="0" destOrd="0" parTransId="{15983DD6-213C-4CAA-9648-BE50D4A8F461}" sibTransId="{4EFB2126-D79C-447D-B580-8E983D9B6685}"/>
    <dgm:cxn modelId="{7A1C28A5-56DD-4440-8AE7-36145A004A30}" type="presOf" srcId="{DD0191D1-5243-4930-A93F-CD810410EBAF}" destId="{A9DEC6FF-A3C0-4FC7-8C18-0DBDAF876BE4}" srcOrd="0" destOrd="0" presId="urn:microsoft.com/office/officeart/2005/8/layout/radial6"/>
    <dgm:cxn modelId="{23C8DE05-882D-CB47-9AFB-6BFDA0C127B6}" type="presOf" srcId="{68527EB2-81A8-4D50-8A4A-AEEB670C5F68}" destId="{E3963766-EB77-4088-8527-A1CACB891D05}" srcOrd="0" destOrd="0" presId="urn:microsoft.com/office/officeart/2005/8/layout/radial6"/>
    <dgm:cxn modelId="{7C303020-25F8-2343-8807-0300111C76B0}" type="presParOf" srcId="{FEB093D5-573A-4F5E-91BF-B83BC5833A7F}" destId="{A9DEC6FF-A3C0-4FC7-8C18-0DBDAF876BE4}" srcOrd="0" destOrd="0" presId="urn:microsoft.com/office/officeart/2005/8/layout/radial6"/>
    <dgm:cxn modelId="{AD277A94-C785-9241-9896-A7F1526A7DF6}" type="presParOf" srcId="{FEB093D5-573A-4F5E-91BF-B83BC5833A7F}" destId="{A47E71F1-2F50-4DB2-B31F-F8A31EA5FA21}" srcOrd="1" destOrd="0" presId="urn:microsoft.com/office/officeart/2005/8/layout/radial6"/>
    <dgm:cxn modelId="{C6F4EE42-42F8-0D4A-B9CB-A9A766DF7FBC}" type="presParOf" srcId="{FEB093D5-573A-4F5E-91BF-B83BC5833A7F}" destId="{144A8EB0-9FEF-4B0C-A736-F7B2ACE9ED85}" srcOrd="2" destOrd="0" presId="urn:microsoft.com/office/officeart/2005/8/layout/radial6"/>
    <dgm:cxn modelId="{4248D9C9-6417-9B4C-A50B-D27D42FA7CB6}" type="presParOf" srcId="{FEB093D5-573A-4F5E-91BF-B83BC5833A7F}" destId="{3D7EA7BB-CEB2-4216-9021-DEC699404D41}" srcOrd="3" destOrd="0" presId="urn:microsoft.com/office/officeart/2005/8/layout/radial6"/>
    <dgm:cxn modelId="{3B3ED698-FC55-874E-882A-54DA33AEA9CE}" type="presParOf" srcId="{FEB093D5-573A-4F5E-91BF-B83BC5833A7F}" destId="{E3963766-EB77-4088-8527-A1CACB891D05}" srcOrd="4" destOrd="0" presId="urn:microsoft.com/office/officeart/2005/8/layout/radial6"/>
    <dgm:cxn modelId="{D5018A94-84DD-CE4B-8E1F-287E86B1DCD9}" type="presParOf" srcId="{FEB093D5-573A-4F5E-91BF-B83BC5833A7F}" destId="{6F443D0D-410F-4249-9C1F-D30FB64A558A}" srcOrd="5" destOrd="0" presId="urn:microsoft.com/office/officeart/2005/8/layout/radial6"/>
    <dgm:cxn modelId="{7D165013-AD49-614C-8850-48EFD1972F67}" type="presParOf" srcId="{FEB093D5-573A-4F5E-91BF-B83BC5833A7F}" destId="{9B17C76F-9670-4337-890A-976F609C9229}" srcOrd="6" destOrd="0" presId="urn:microsoft.com/office/officeart/2005/8/layout/radial6"/>
    <dgm:cxn modelId="{9A92ECE3-04A9-1642-88A7-14339DD81235}" type="presParOf" srcId="{FEB093D5-573A-4F5E-91BF-B83BC5833A7F}" destId="{C7682062-96F0-4445-8FF5-81E1BD965DD2}" srcOrd="7" destOrd="0" presId="urn:microsoft.com/office/officeart/2005/8/layout/radial6"/>
    <dgm:cxn modelId="{CA512439-972C-4646-A374-356DDC507AF0}" type="presParOf" srcId="{FEB093D5-573A-4F5E-91BF-B83BC5833A7F}" destId="{8A035215-93DA-45CA-92CB-6F260BB45AE0}" srcOrd="8" destOrd="0" presId="urn:microsoft.com/office/officeart/2005/8/layout/radial6"/>
    <dgm:cxn modelId="{733A432C-D418-CA48-B172-C08766F2CDA6}" type="presParOf" srcId="{FEB093D5-573A-4F5E-91BF-B83BC5833A7F}" destId="{1CDCBAA3-7FD8-40A0-BE45-0E7CC9E4F01E}" srcOrd="9" destOrd="0" presId="urn:microsoft.com/office/officeart/2005/8/layout/radial6"/>
    <dgm:cxn modelId="{712AEAA5-A185-A642-BAB7-8567264A618B}" type="presParOf" srcId="{FEB093D5-573A-4F5E-91BF-B83BC5833A7F}" destId="{B60C1669-2FBD-4436-8B4F-CB906DF6CB0D}" srcOrd="10" destOrd="0" presId="urn:microsoft.com/office/officeart/2005/8/layout/radial6"/>
    <dgm:cxn modelId="{86EF4228-C5EB-284D-AE3E-F533702F5113}" type="presParOf" srcId="{FEB093D5-573A-4F5E-91BF-B83BC5833A7F}" destId="{007E6434-597B-4C6E-B051-2AE86635A3EA}" srcOrd="11" destOrd="0" presId="urn:microsoft.com/office/officeart/2005/8/layout/radial6"/>
    <dgm:cxn modelId="{88EEC0A9-63C3-0E42-8589-637868002752}" type="presParOf" srcId="{FEB093D5-573A-4F5E-91BF-B83BC5833A7F}" destId="{89042429-4C3B-48A0-A811-C4AB2AD2C4DF}" srcOrd="12" destOrd="0" presId="urn:microsoft.com/office/officeart/2005/8/layout/radial6"/>
    <dgm:cxn modelId="{84833EE3-D719-1B48-9E53-2C480456EE61}" type="presParOf" srcId="{FEB093D5-573A-4F5E-91BF-B83BC5833A7F}" destId="{050AA457-E970-4770-999F-5B50220CC5BF}" srcOrd="13" destOrd="0" presId="urn:microsoft.com/office/officeart/2005/8/layout/radial6"/>
    <dgm:cxn modelId="{145BDE6C-C18E-1A4B-81FA-2A461211B3EA}" type="presParOf" srcId="{FEB093D5-573A-4F5E-91BF-B83BC5833A7F}" destId="{140AA422-37D6-4DF0-8058-F9624A0FB1A0}" srcOrd="14" destOrd="0" presId="urn:microsoft.com/office/officeart/2005/8/layout/radial6"/>
    <dgm:cxn modelId="{859B4ABB-009D-8D47-88EC-B2E955DBFDC1}" type="presParOf" srcId="{FEB093D5-573A-4F5E-91BF-B83BC5833A7F}" destId="{929FAB86-529A-4E36-8EFA-A74A9F225920}"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8EF74FD-CCF7-4B68-A1EB-2FC1A9D51C65}" type="doc">
      <dgm:prSet loTypeId="urn:microsoft.com/office/officeart/2005/8/layout/hierarchy2" loCatId="hierarchy" qsTypeId="urn:microsoft.com/office/officeart/2005/8/quickstyle/simple1" qsCatId="simple" csTypeId="urn:microsoft.com/office/officeart/2005/8/colors/accent1_2" csCatId="accent1" phldr="1"/>
      <dgm:spPr/>
    </dgm:pt>
    <dgm:pt modelId="{AFA34F1F-3029-4451-9045-D28089C04062}">
      <dgm:prSet phldrT="[Texto]"/>
      <dgm:spPr/>
      <dgm:t>
        <a:bodyPr/>
        <a:lstStyle/>
        <a:p>
          <a:r>
            <a:rPr lang="es-MX" u="sng" dirty="0" smtClean="0"/>
            <a:t>Personal</a:t>
          </a:r>
          <a:r>
            <a:rPr lang="es-MX" dirty="0" smtClean="0"/>
            <a:t>: En formato impreso, a menos que sea anterior</a:t>
          </a:r>
          <a:endParaRPr lang="es-ES" dirty="0"/>
        </a:p>
      </dgm:t>
    </dgm:pt>
    <dgm:pt modelId="{81F90114-55D4-461D-98F8-3DEFAB98A04C}" type="parTrans" cxnId="{CED51824-B57E-4C92-A08A-B3476CCE8173}">
      <dgm:prSet/>
      <dgm:spPr/>
      <dgm:t>
        <a:bodyPr/>
        <a:lstStyle/>
        <a:p>
          <a:endParaRPr lang="es-ES"/>
        </a:p>
      </dgm:t>
    </dgm:pt>
    <dgm:pt modelId="{010943D0-6BE3-407B-8412-A118D74C4985}" type="sibTrans" cxnId="{CED51824-B57E-4C92-A08A-B3476CCE8173}">
      <dgm:prSet/>
      <dgm:spPr/>
      <dgm:t>
        <a:bodyPr/>
        <a:lstStyle/>
        <a:p>
          <a:endParaRPr lang="es-ES"/>
        </a:p>
      </dgm:t>
    </dgm:pt>
    <dgm:pt modelId="{C67B6BE9-4DC1-4ED9-8A8A-1F0A90F28141}">
      <dgm:prSet phldrT="[Texto]"/>
      <dgm:spPr/>
      <dgm:t>
        <a:bodyPr/>
        <a:lstStyle/>
        <a:p>
          <a:r>
            <a:rPr lang="es-MX" u="sng" dirty="0" smtClean="0"/>
            <a:t>Virtual</a:t>
          </a:r>
          <a:r>
            <a:rPr lang="es-MX" dirty="0" smtClean="0"/>
            <a:t>: Proporcionar: 1. Nombre y domicilio del responsable; 2. Finalidad del tratamiento; y 3. Mecanismo para acceder al aviso de privacidad</a:t>
          </a:r>
          <a:endParaRPr lang="es-ES" dirty="0"/>
        </a:p>
      </dgm:t>
    </dgm:pt>
    <dgm:pt modelId="{A3BCFF8D-0F04-479C-AFF8-932301B239E9}" type="parTrans" cxnId="{705265DB-7A96-4947-8895-8986EF92567E}">
      <dgm:prSet/>
      <dgm:spPr/>
      <dgm:t>
        <a:bodyPr/>
        <a:lstStyle/>
        <a:p>
          <a:endParaRPr lang="es-ES"/>
        </a:p>
      </dgm:t>
    </dgm:pt>
    <dgm:pt modelId="{C557F37D-EE85-4BE3-ADD3-44E21A4EB15B}" type="sibTrans" cxnId="{705265DB-7A96-4947-8895-8986EF92567E}">
      <dgm:prSet/>
      <dgm:spPr/>
      <dgm:t>
        <a:bodyPr/>
        <a:lstStyle/>
        <a:p>
          <a:endParaRPr lang="es-ES"/>
        </a:p>
      </dgm:t>
    </dgm:pt>
    <dgm:pt modelId="{59DCD2A4-1BC1-4006-A149-F23B4602EFCB}">
      <dgm:prSet phldrT="[Texto]"/>
      <dgm:spPr/>
      <dgm:t>
        <a:bodyPr/>
        <a:lstStyle/>
        <a:p>
          <a:r>
            <a:rPr lang="es-MX" dirty="0" smtClean="0"/>
            <a:t>Formas de facilitar el aviso de privacidad</a:t>
          </a:r>
          <a:endParaRPr lang="es-ES" dirty="0"/>
        </a:p>
      </dgm:t>
    </dgm:pt>
    <dgm:pt modelId="{1228A285-6DB1-4CFA-BE41-C13CCB5238E6}" type="parTrans" cxnId="{549AE5FB-5E03-49FB-9D79-D54559E26A48}">
      <dgm:prSet/>
      <dgm:spPr/>
      <dgm:t>
        <a:bodyPr/>
        <a:lstStyle/>
        <a:p>
          <a:endParaRPr lang="es-ES"/>
        </a:p>
      </dgm:t>
    </dgm:pt>
    <dgm:pt modelId="{175FE763-949F-4BF6-A75C-E41FCDCAAEC2}" type="sibTrans" cxnId="{549AE5FB-5E03-49FB-9D79-D54559E26A48}">
      <dgm:prSet/>
      <dgm:spPr/>
      <dgm:t>
        <a:bodyPr/>
        <a:lstStyle/>
        <a:p>
          <a:endParaRPr lang="es-ES"/>
        </a:p>
      </dgm:t>
    </dgm:pt>
    <dgm:pt modelId="{0C8A7C96-26CB-4B0C-8533-6CC12FA1F95C}" type="pres">
      <dgm:prSet presAssocID="{48EF74FD-CCF7-4B68-A1EB-2FC1A9D51C65}" presName="diagram" presStyleCnt="0">
        <dgm:presLayoutVars>
          <dgm:chPref val="1"/>
          <dgm:dir/>
          <dgm:animOne val="branch"/>
          <dgm:animLvl val="lvl"/>
          <dgm:resizeHandles val="exact"/>
        </dgm:presLayoutVars>
      </dgm:prSet>
      <dgm:spPr/>
    </dgm:pt>
    <dgm:pt modelId="{AF5A4243-A4F0-40E7-897F-7660497D4BFE}" type="pres">
      <dgm:prSet presAssocID="{59DCD2A4-1BC1-4006-A149-F23B4602EFCB}" presName="root1" presStyleCnt="0"/>
      <dgm:spPr/>
    </dgm:pt>
    <dgm:pt modelId="{0EB94930-3BF8-4E3F-8B78-D99AC6A3DC05}" type="pres">
      <dgm:prSet presAssocID="{59DCD2A4-1BC1-4006-A149-F23B4602EFCB}" presName="LevelOneTextNode" presStyleLbl="node0" presStyleIdx="0" presStyleCnt="1">
        <dgm:presLayoutVars>
          <dgm:chPref val="3"/>
        </dgm:presLayoutVars>
      </dgm:prSet>
      <dgm:spPr/>
      <dgm:t>
        <a:bodyPr/>
        <a:lstStyle/>
        <a:p>
          <a:endParaRPr lang="es-ES"/>
        </a:p>
      </dgm:t>
    </dgm:pt>
    <dgm:pt modelId="{1102143D-AF20-4EB0-9DE3-A865CD6026F6}" type="pres">
      <dgm:prSet presAssocID="{59DCD2A4-1BC1-4006-A149-F23B4602EFCB}" presName="level2hierChild" presStyleCnt="0"/>
      <dgm:spPr/>
    </dgm:pt>
    <dgm:pt modelId="{1BB2A893-E693-436A-8054-BB7CB508C768}" type="pres">
      <dgm:prSet presAssocID="{81F90114-55D4-461D-98F8-3DEFAB98A04C}" presName="conn2-1" presStyleLbl="parChTrans1D2" presStyleIdx="0" presStyleCnt="2"/>
      <dgm:spPr/>
      <dgm:t>
        <a:bodyPr/>
        <a:lstStyle/>
        <a:p>
          <a:endParaRPr lang="es-ES"/>
        </a:p>
      </dgm:t>
    </dgm:pt>
    <dgm:pt modelId="{D58B7695-812A-46BE-9432-BF0A10AB854A}" type="pres">
      <dgm:prSet presAssocID="{81F90114-55D4-461D-98F8-3DEFAB98A04C}" presName="connTx" presStyleLbl="parChTrans1D2" presStyleIdx="0" presStyleCnt="2"/>
      <dgm:spPr/>
      <dgm:t>
        <a:bodyPr/>
        <a:lstStyle/>
        <a:p>
          <a:endParaRPr lang="es-ES"/>
        </a:p>
      </dgm:t>
    </dgm:pt>
    <dgm:pt modelId="{1302148F-ABAA-4CBB-BB3C-86622DC039E0}" type="pres">
      <dgm:prSet presAssocID="{AFA34F1F-3029-4451-9045-D28089C04062}" presName="root2" presStyleCnt="0"/>
      <dgm:spPr/>
    </dgm:pt>
    <dgm:pt modelId="{47347241-B851-4EA0-9BEA-21031A93E70B}" type="pres">
      <dgm:prSet presAssocID="{AFA34F1F-3029-4451-9045-D28089C04062}" presName="LevelTwoTextNode" presStyleLbl="node2" presStyleIdx="0" presStyleCnt="2">
        <dgm:presLayoutVars>
          <dgm:chPref val="3"/>
        </dgm:presLayoutVars>
      </dgm:prSet>
      <dgm:spPr/>
      <dgm:t>
        <a:bodyPr/>
        <a:lstStyle/>
        <a:p>
          <a:endParaRPr lang="es-ES"/>
        </a:p>
      </dgm:t>
    </dgm:pt>
    <dgm:pt modelId="{90742C4B-9A1A-42E8-91E4-84DA523E52B0}" type="pres">
      <dgm:prSet presAssocID="{AFA34F1F-3029-4451-9045-D28089C04062}" presName="level3hierChild" presStyleCnt="0"/>
      <dgm:spPr/>
    </dgm:pt>
    <dgm:pt modelId="{DC4DF4C0-3391-4C88-BE57-936D7F742A15}" type="pres">
      <dgm:prSet presAssocID="{A3BCFF8D-0F04-479C-AFF8-932301B239E9}" presName="conn2-1" presStyleLbl="parChTrans1D2" presStyleIdx="1" presStyleCnt="2"/>
      <dgm:spPr/>
      <dgm:t>
        <a:bodyPr/>
        <a:lstStyle/>
        <a:p>
          <a:endParaRPr lang="es-ES"/>
        </a:p>
      </dgm:t>
    </dgm:pt>
    <dgm:pt modelId="{8159418B-F947-4BD3-A927-78DD3831EDEE}" type="pres">
      <dgm:prSet presAssocID="{A3BCFF8D-0F04-479C-AFF8-932301B239E9}" presName="connTx" presStyleLbl="parChTrans1D2" presStyleIdx="1" presStyleCnt="2"/>
      <dgm:spPr/>
      <dgm:t>
        <a:bodyPr/>
        <a:lstStyle/>
        <a:p>
          <a:endParaRPr lang="es-ES"/>
        </a:p>
      </dgm:t>
    </dgm:pt>
    <dgm:pt modelId="{CFA82FDF-46E0-4F5A-8FD2-EB2F8C704B24}" type="pres">
      <dgm:prSet presAssocID="{C67B6BE9-4DC1-4ED9-8A8A-1F0A90F28141}" presName="root2" presStyleCnt="0"/>
      <dgm:spPr/>
    </dgm:pt>
    <dgm:pt modelId="{8676FC8C-FF56-48A3-A255-4D15BD1B5AD5}" type="pres">
      <dgm:prSet presAssocID="{C67B6BE9-4DC1-4ED9-8A8A-1F0A90F28141}" presName="LevelTwoTextNode" presStyleLbl="node2" presStyleIdx="1" presStyleCnt="2">
        <dgm:presLayoutVars>
          <dgm:chPref val="3"/>
        </dgm:presLayoutVars>
      </dgm:prSet>
      <dgm:spPr/>
      <dgm:t>
        <a:bodyPr/>
        <a:lstStyle/>
        <a:p>
          <a:endParaRPr lang="es-ES"/>
        </a:p>
      </dgm:t>
    </dgm:pt>
    <dgm:pt modelId="{90E43C2E-373B-4E9D-8637-6377A5395B1C}" type="pres">
      <dgm:prSet presAssocID="{C67B6BE9-4DC1-4ED9-8A8A-1F0A90F28141}" presName="level3hierChild" presStyleCnt="0"/>
      <dgm:spPr/>
    </dgm:pt>
  </dgm:ptLst>
  <dgm:cxnLst>
    <dgm:cxn modelId="{2BB7F9C5-AC7E-2243-99E6-15E7FCD0D703}" type="presOf" srcId="{48EF74FD-CCF7-4B68-A1EB-2FC1A9D51C65}" destId="{0C8A7C96-26CB-4B0C-8533-6CC12FA1F95C}" srcOrd="0" destOrd="0" presId="urn:microsoft.com/office/officeart/2005/8/layout/hierarchy2"/>
    <dgm:cxn modelId="{572393A7-CC5F-974D-8F15-9FB597B2932C}" type="presOf" srcId="{59DCD2A4-1BC1-4006-A149-F23B4602EFCB}" destId="{0EB94930-3BF8-4E3F-8B78-D99AC6A3DC05}" srcOrd="0" destOrd="0" presId="urn:microsoft.com/office/officeart/2005/8/layout/hierarchy2"/>
    <dgm:cxn modelId="{705265DB-7A96-4947-8895-8986EF92567E}" srcId="{59DCD2A4-1BC1-4006-A149-F23B4602EFCB}" destId="{C67B6BE9-4DC1-4ED9-8A8A-1F0A90F28141}" srcOrd="1" destOrd="0" parTransId="{A3BCFF8D-0F04-479C-AFF8-932301B239E9}" sibTransId="{C557F37D-EE85-4BE3-ADD3-44E21A4EB15B}"/>
    <dgm:cxn modelId="{CED51824-B57E-4C92-A08A-B3476CCE8173}" srcId="{59DCD2A4-1BC1-4006-A149-F23B4602EFCB}" destId="{AFA34F1F-3029-4451-9045-D28089C04062}" srcOrd="0" destOrd="0" parTransId="{81F90114-55D4-461D-98F8-3DEFAB98A04C}" sibTransId="{010943D0-6BE3-407B-8412-A118D74C4985}"/>
    <dgm:cxn modelId="{96CB24DC-60A2-DB41-B93B-0A3059778F7D}" type="presOf" srcId="{AFA34F1F-3029-4451-9045-D28089C04062}" destId="{47347241-B851-4EA0-9BEA-21031A93E70B}" srcOrd="0" destOrd="0" presId="urn:microsoft.com/office/officeart/2005/8/layout/hierarchy2"/>
    <dgm:cxn modelId="{DB5EADF2-842D-CA48-B1C1-18BACA588992}" type="presOf" srcId="{81F90114-55D4-461D-98F8-3DEFAB98A04C}" destId="{1BB2A893-E693-436A-8054-BB7CB508C768}" srcOrd="0" destOrd="0" presId="urn:microsoft.com/office/officeart/2005/8/layout/hierarchy2"/>
    <dgm:cxn modelId="{F4AFD29C-6691-2F44-A8D2-7772C18D1E80}" type="presOf" srcId="{A3BCFF8D-0F04-479C-AFF8-932301B239E9}" destId="{8159418B-F947-4BD3-A927-78DD3831EDEE}" srcOrd="1" destOrd="0" presId="urn:microsoft.com/office/officeart/2005/8/layout/hierarchy2"/>
    <dgm:cxn modelId="{7E399F63-B6FE-CD40-902D-69682C03362B}" type="presOf" srcId="{A3BCFF8D-0F04-479C-AFF8-932301B239E9}" destId="{DC4DF4C0-3391-4C88-BE57-936D7F742A15}" srcOrd="0" destOrd="0" presId="urn:microsoft.com/office/officeart/2005/8/layout/hierarchy2"/>
    <dgm:cxn modelId="{2E70032F-109C-C24C-A9AC-B781F0C18386}" type="presOf" srcId="{C67B6BE9-4DC1-4ED9-8A8A-1F0A90F28141}" destId="{8676FC8C-FF56-48A3-A255-4D15BD1B5AD5}" srcOrd="0" destOrd="0" presId="urn:microsoft.com/office/officeart/2005/8/layout/hierarchy2"/>
    <dgm:cxn modelId="{549AE5FB-5E03-49FB-9D79-D54559E26A48}" srcId="{48EF74FD-CCF7-4B68-A1EB-2FC1A9D51C65}" destId="{59DCD2A4-1BC1-4006-A149-F23B4602EFCB}" srcOrd="0" destOrd="0" parTransId="{1228A285-6DB1-4CFA-BE41-C13CCB5238E6}" sibTransId="{175FE763-949F-4BF6-A75C-E41FCDCAAEC2}"/>
    <dgm:cxn modelId="{2A338FF3-000F-E646-B31F-0D9F6A98F909}" type="presOf" srcId="{81F90114-55D4-461D-98F8-3DEFAB98A04C}" destId="{D58B7695-812A-46BE-9432-BF0A10AB854A}" srcOrd="1" destOrd="0" presId="urn:microsoft.com/office/officeart/2005/8/layout/hierarchy2"/>
    <dgm:cxn modelId="{258A95AA-6A25-8E4C-88EB-107AEC7619AB}" type="presParOf" srcId="{0C8A7C96-26CB-4B0C-8533-6CC12FA1F95C}" destId="{AF5A4243-A4F0-40E7-897F-7660497D4BFE}" srcOrd="0" destOrd="0" presId="urn:microsoft.com/office/officeart/2005/8/layout/hierarchy2"/>
    <dgm:cxn modelId="{C26F50A1-3506-F549-A5E1-FDD102AAFFF5}" type="presParOf" srcId="{AF5A4243-A4F0-40E7-897F-7660497D4BFE}" destId="{0EB94930-3BF8-4E3F-8B78-D99AC6A3DC05}" srcOrd="0" destOrd="0" presId="urn:microsoft.com/office/officeart/2005/8/layout/hierarchy2"/>
    <dgm:cxn modelId="{8EA932BA-67DF-324E-AAA9-C358F240F2D0}" type="presParOf" srcId="{AF5A4243-A4F0-40E7-897F-7660497D4BFE}" destId="{1102143D-AF20-4EB0-9DE3-A865CD6026F6}" srcOrd="1" destOrd="0" presId="urn:microsoft.com/office/officeart/2005/8/layout/hierarchy2"/>
    <dgm:cxn modelId="{5EE5FF0A-E853-724B-910B-315A6EF9850B}" type="presParOf" srcId="{1102143D-AF20-4EB0-9DE3-A865CD6026F6}" destId="{1BB2A893-E693-436A-8054-BB7CB508C768}" srcOrd="0" destOrd="0" presId="urn:microsoft.com/office/officeart/2005/8/layout/hierarchy2"/>
    <dgm:cxn modelId="{DDD87BCE-5786-7943-9BB7-1DF9B1E7A661}" type="presParOf" srcId="{1BB2A893-E693-436A-8054-BB7CB508C768}" destId="{D58B7695-812A-46BE-9432-BF0A10AB854A}" srcOrd="0" destOrd="0" presId="urn:microsoft.com/office/officeart/2005/8/layout/hierarchy2"/>
    <dgm:cxn modelId="{C6003DB8-FE8C-094C-90E0-4660CB86118E}" type="presParOf" srcId="{1102143D-AF20-4EB0-9DE3-A865CD6026F6}" destId="{1302148F-ABAA-4CBB-BB3C-86622DC039E0}" srcOrd="1" destOrd="0" presId="urn:microsoft.com/office/officeart/2005/8/layout/hierarchy2"/>
    <dgm:cxn modelId="{947E4897-0104-8D4B-B56F-8E86847566B4}" type="presParOf" srcId="{1302148F-ABAA-4CBB-BB3C-86622DC039E0}" destId="{47347241-B851-4EA0-9BEA-21031A93E70B}" srcOrd="0" destOrd="0" presId="urn:microsoft.com/office/officeart/2005/8/layout/hierarchy2"/>
    <dgm:cxn modelId="{F14FC8E9-1B18-AC44-8D23-857E604DF9F0}" type="presParOf" srcId="{1302148F-ABAA-4CBB-BB3C-86622DC039E0}" destId="{90742C4B-9A1A-42E8-91E4-84DA523E52B0}" srcOrd="1" destOrd="0" presId="urn:microsoft.com/office/officeart/2005/8/layout/hierarchy2"/>
    <dgm:cxn modelId="{1E5981B4-ADBC-5640-9A0F-07CEB797D867}" type="presParOf" srcId="{1102143D-AF20-4EB0-9DE3-A865CD6026F6}" destId="{DC4DF4C0-3391-4C88-BE57-936D7F742A15}" srcOrd="2" destOrd="0" presId="urn:microsoft.com/office/officeart/2005/8/layout/hierarchy2"/>
    <dgm:cxn modelId="{0D45FEEF-24E8-2043-B9DD-709F550E0A83}" type="presParOf" srcId="{DC4DF4C0-3391-4C88-BE57-936D7F742A15}" destId="{8159418B-F947-4BD3-A927-78DD3831EDEE}" srcOrd="0" destOrd="0" presId="urn:microsoft.com/office/officeart/2005/8/layout/hierarchy2"/>
    <dgm:cxn modelId="{295AB6FF-B56B-A540-B903-5C66734A7568}" type="presParOf" srcId="{1102143D-AF20-4EB0-9DE3-A865CD6026F6}" destId="{CFA82FDF-46E0-4F5A-8FD2-EB2F8C704B24}" srcOrd="3" destOrd="0" presId="urn:microsoft.com/office/officeart/2005/8/layout/hierarchy2"/>
    <dgm:cxn modelId="{17E6F114-03F8-E54D-A8F6-6EA3FD832A21}" type="presParOf" srcId="{CFA82FDF-46E0-4F5A-8FD2-EB2F8C704B24}" destId="{8676FC8C-FF56-48A3-A255-4D15BD1B5AD5}" srcOrd="0" destOrd="0" presId="urn:microsoft.com/office/officeart/2005/8/layout/hierarchy2"/>
    <dgm:cxn modelId="{7FB272A5-7CFD-AD4E-860C-9F8D874B815F}" type="presParOf" srcId="{CFA82FDF-46E0-4F5A-8FD2-EB2F8C704B24}" destId="{90E43C2E-373B-4E9D-8637-6377A5395B1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298C4F7-86F1-4F53-8C7E-42628785AD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E106C48B-2776-4F19-9C29-E4A16FC481E1}">
      <dgm:prSet phldrT="[Texto]"/>
      <dgm:spPr/>
      <dgm:t>
        <a:bodyPr/>
        <a:lstStyle/>
        <a:p>
          <a:pPr algn="ctr"/>
          <a:r>
            <a:rPr lang="es-MX" b="1" dirty="0" smtClean="0"/>
            <a:t>Aviso de privacidad</a:t>
          </a:r>
          <a:endParaRPr lang="es-ES" b="1" dirty="0"/>
        </a:p>
      </dgm:t>
    </dgm:pt>
    <dgm:pt modelId="{F8C61F30-3CFD-45AC-8823-CC14FF611CFA}" type="parTrans" cxnId="{4DD756F6-EAE5-4D58-8A8A-0F25657BCB11}">
      <dgm:prSet/>
      <dgm:spPr/>
      <dgm:t>
        <a:bodyPr/>
        <a:lstStyle/>
        <a:p>
          <a:endParaRPr lang="es-ES"/>
        </a:p>
      </dgm:t>
    </dgm:pt>
    <dgm:pt modelId="{832737BE-7CA8-4ADE-BFAD-26372BDED38F}" type="sibTrans" cxnId="{4DD756F6-EAE5-4D58-8A8A-0F25657BCB11}">
      <dgm:prSet/>
      <dgm:spPr/>
      <dgm:t>
        <a:bodyPr/>
        <a:lstStyle/>
        <a:p>
          <a:endParaRPr lang="es-ES"/>
        </a:p>
      </dgm:t>
    </dgm:pt>
    <dgm:pt modelId="{5D14FAC3-A9BE-4351-BBCD-CDC6F1E1B276}">
      <dgm:prSet phldrT="[Texto]"/>
      <dgm:spPr/>
      <dgm:t>
        <a:bodyPr/>
        <a:lstStyle/>
        <a:p>
          <a:r>
            <a:rPr lang="es-MX" b="1" i="1" dirty="0" smtClean="0"/>
            <a:t>“Documento físico, electrónico o en cualquier otro formato generado por el responsable que es puesto a disposición del titular, previo al tratamiento de sus datos personales, de conformidad con el artículo 15 de la presente Ley.”</a:t>
          </a:r>
          <a:endParaRPr lang="es-ES" b="1" i="1" dirty="0"/>
        </a:p>
      </dgm:t>
    </dgm:pt>
    <dgm:pt modelId="{77C1DC4B-26B6-4A7C-9A65-E7D4BD02CCBB}" type="parTrans" cxnId="{1AA088CD-D31C-47DE-8E5A-184869E0E601}">
      <dgm:prSet/>
      <dgm:spPr/>
      <dgm:t>
        <a:bodyPr/>
        <a:lstStyle/>
        <a:p>
          <a:endParaRPr lang="es-ES"/>
        </a:p>
      </dgm:t>
    </dgm:pt>
    <dgm:pt modelId="{0D1EABC3-E861-4C88-905C-0F040805088B}" type="sibTrans" cxnId="{1AA088CD-D31C-47DE-8E5A-184869E0E601}">
      <dgm:prSet/>
      <dgm:spPr/>
      <dgm:t>
        <a:bodyPr/>
        <a:lstStyle/>
        <a:p>
          <a:endParaRPr lang="es-ES"/>
        </a:p>
      </dgm:t>
    </dgm:pt>
    <dgm:pt modelId="{1DAB486E-0630-47A9-81BC-A93269315476}">
      <dgm:prSet phldrT="[Texto]"/>
      <dgm:spPr/>
      <dgm:t>
        <a:bodyPr/>
        <a:lstStyle/>
        <a:p>
          <a:r>
            <a:rPr lang="es-MX" dirty="0" smtClean="0"/>
            <a:t>Contenido mínimo</a:t>
          </a:r>
          <a:endParaRPr lang="es-ES" dirty="0"/>
        </a:p>
      </dgm:t>
    </dgm:pt>
    <dgm:pt modelId="{D2A7F144-5F7E-4965-A404-8F7E3F2E7928}" type="parTrans" cxnId="{575B6E67-B4DE-45C6-B31F-65027EF4C8C9}">
      <dgm:prSet/>
      <dgm:spPr/>
      <dgm:t>
        <a:bodyPr/>
        <a:lstStyle/>
        <a:p>
          <a:endParaRPr lang="es-ES"/>
        </a:p>
      </dgm:t>
    </dgm:pt>
    <dgm:pt modelId="{3EEC75F2-C68E-456A-AD79-979FB5670BC3}" type="sibTrans" cxnId="{575B6E67-B4DE-45C6-B31F-65027EF4C8C9}">
      <dgm:prSet/>
      <dgm:spPr/>
      <dgm:t>
        <a:bodyPr/>
        <a:lstStyle/>
        <a:p>
          <a:endParaRPr lang="es-ES"/>
        </a:p>
      </dgm:t>
    </dgm:pt>
    <dgm:pt modelId="{E166B06D-3154-44C2-9F30-E241106A2323}">
      <dgm:prSet phldrT="[Texto]"/>
      <dgm:spPr/>
      <dgm:t>
        <a:bodyPr/>
        <a:lstStyle/>
        <a:p>
          <a:r>
            <a:rPr lang="es-MX" dirty="0" smtClean="0"/>
            <a:t>La identidad y domicilio del responsable que los recaba;</a:t>
          </a:r>
          <a:endParaRPr lang="es-ES" dirty="0"/>
        </a:p>
      </dgm:t>
    </dgm:pt>
    <dgm:pt modelId="{6D77BFB7-D1EE-4864-927F-683584BA7929}" type="parTrans" cxnId="{E470F415-2532-4E9E-B234-DF862A4A8081}">
      <dgm:prSet/>
      <dgm:spPr/>
      <dgm:t>
        <a:bodyPr/>
        <a:lstStyle/>
        <a:p>
          <a:endParaRPr lang="es-ES"/>
        </a:p>
      </dgm:t>
    </dgm:pt>
    <dgm:pt modelId="{88F3DF50-4216-4E4F-923A-700E44D4B089}" type="sibTrans" cxnId="{E470F415-2532-4E9E-B234-DF862A4A8081}">
      <dgm:prSet/>
      <dgm:spPr/>
      <dgm:t>
        <a:bodyPr/>
        <a:lstStyle/>
        <a:p>
          <a:endParaRPr lang="es-ES"/>
        </a:p>
      </dgm:t>
    </dgm:pt>
    <dgm:pt modelId="{13FDB592-05EF-4B2B-A435-A97729A926B3}">
      <dgm:prSet/>
      <dgm:spPr/>
      <dgm:t>
        <a:bodyPr/>
        <a:lstStyle/>
        <a:p>
          <a:r>
            <a:rPr lang="es-MX" dirty="0" smtClean="0"/>
            <a:t>Las finalidades del tratamiento de datos;</a:t>
          </a:r>
          <a:endParaRPr lang="es-ES" dirty="0"/>
        </a:p>
      </dgm:t>
    </dgm:pt>
    <dgm:pt modelId="{0FDE02FB-6592-4BE8-89F6-C18C0A1654AC}" type="parTrans" cxnId="{BBA081B5-D364-4EF5-97A9-4AC01E97F520}">
      <dgm:prSet/>
      <dgm:spPr/>
      <dgm:t>
        <a:bodyPr/>
        <a:lstStyle/>
        <a:p>
          <a:endParaRPr lang="es-ES"/>
        </a:p>
      </dgm:t>
    </dgm:pt>
    <dgm:pt modelId="{5BD4A3A0-EF3C-46A5-A948-ACE83F8D813E}" type="sibTrans" cxnId="{BBA081B5-D364-4EF5-97A9-4AC01E97F520}">
      <dgm:prSet/>
      <dgm:spPr/>
      <dgm:t>
        <a:bodyPr/>
        <a:lstStyle/>
        <a:p>
          <a:endParaRPr lang="es-ES"/>
        </a:p>
      </dgm:t>
    </dgm:pt>
    <dgm:pt modelId="{0B8A07B0-9D21-4CDB-ADB8-DA60C6C7737D}">
      <dgm:prSet/>
      <dgm:spPr/>
      <dgm:t>
        <a:bodyPr/>
        <a:lstStyle/>
        <a:p>
          <a:r>
            <a:rPr lang="es-MX" dirty="0" smtClean="0"/>
            <a:t>Las opciones y medios que el responsable ofrezca a los titulares para limitar el uso o divulgación de los datos;</a:t>
          </a:r>
          <a:endParaRPr lang="es-ES" dirty="0"/>
        </a:p>
      </dgm:t>
    </dgm:pt>
    <dgm:pt modelId="{638B7FD9-D4F8-41EB-B12B-B899D8742D3B}" type="parTrans" cxnId="{DA31ABB2-21B2-40A1-98CB-CF42E45A90E1}">
      <dgm:prSet/>
      <dgm:spPr/>
      <dgm:t>
        <a:bodyPr/>
        <a:lstStyle/>
        <a:p>
          <a:endParaRPr lang="es-ES"/>
        </a:p>
      </dgm:t>
    </dgm:pt>
    <dgm:pt modelId="{E49F3DF2-B980-4AB8-A6A9-B87D11CF559F}" type="sibTrans" cxnId="{DA31ABB2-21B2-40A1-98CB-CF42E45A90E1}">
      <dgm:prSet/>
      <dgm:spPr/>
      <dgm:t>
        <a:bodyPr/>
        <a:lstStyle/>
        <a:p>
          <a:endParaRPr lang="es-ES"/>
        </a:p>
      </dgm:t>
    </dgm:pt>
    <dgm:pt modelId="{BE45ACFD-027B-483A-A0B1-9DD00C124221}">
      <dgm:prSet/>
      <dgm:spPr/>
      <dgm:t>
        <a:bodyPr/>
        <a:lstStyle/>
        <a:p>
          <a:r>
            <a:rPr lang="es-MX" dirty="0" smtClean="0"/>
            <a:t>Los medios para ejercer los derechos de acceso, rectificación, cancelación u oposición, de conformidad con lo dispuesto en esta Ley;</a:t>
          </a:r>
          <a:endParaRPr lang="es-ES" dirty="0"/>
        </a:p>
      </dgm:t>
    </dgm:pt>
    <dgm:pt modelId="{1A0989AE-E5B4-482A-9BF4-D9969775FF26}" type="parTrans" cxnId="{456E4580-A85E-4341-9012-20968A6B9D47}">
      <dgm:prSet/>
      <dgm:spPr/>
      <dgm:t>
        <a:bodyPr/>
        <a:lstStyle/>
        <a:p>
          <a:endParaRPr lang="es-ES"/>
        </a:p>
      </dgm:t>
    </dgm:pt>
    <dgm:pt modelId="{A01F8FC8-F488-41A0-A742-9E283A2374C4}" type="sibTrans" cxnId="{456E4580-A85E-4341-9012-20968A6B9D47}">
      <dgm:prSet/>
      <dgm:spPr/>
      <dgm:t>
        <a:bodyPr/>
        <a:lstStyle/>
        <a:p>
          <a:endParaRPr lang="es-ES"/>
        </a:p>
      </dgm:t>
    </dgm:pt>
    <dgm:pt modelId="{CA83CA7C-A0C7-4477-9076-135D854F198A}">
      <dgm:prSet/>
      <dgm:spPr/>
      <dgm:t>
        <a:bodyPr/>
        <a:lstStyle/>
        <a:p>
          <a:r>
            <a:rPr lang="es-MX" dirty="0" smtClean="0"/>
            <a:t>En su caso, las transferencias de datos que se efectúen, y</a:t>
          </a:r>
          <a:endParaRPr lang="es-ES" dirty="0"/>
        </a:p>
      </dgm:t>
    </dgm:pt>
    <dgm:pt modelId="{38E524C5-40B3-4890-B333-F217574C27D5}" type="parTrans" cxnId="{F4649FC1-551F-419A-A87A-ABF75F076E72}">
      <dgm:prSet/>
      <dgm:spPr/>
      <dgm:t>
        <a:bodyPr/>
        <a:lstStyle/>
        <a:p>
          <a:endParaRPr lang="es-ES"/>
        </a:p>
      </dgm:t>
    </dgm:pt>
    <dgm:pt modelId="{381EABC4-34B6-459F-9A5A-51EA9FF4A9F9}" type="sibTrans" cxnId="{F4649FC1-551F-419A-A87A-ABF75F076E72}">
      <dgm:prSet/>
      <dgm:spPr/>
      <dgm:t>
        <a:bodyPr/>
        <a:lstStyle/>
        <a:p>
          <a:endParaRPr lang="es-ES"/>
        </a:p>
      </dgm:t>
    </dgm:pt>
    <dgm:pt modelId="{35C57481-4352-4C98-B949-121946E7E5A1}">
      <dgm:prSet/>
      <dgm:spPr/>
      <dgm:t>
        <a:bodyPr/>
        <a:lstStyle/>
        <a:p>
          <a:r>
            <a:rPr lang="es-MX" dirty="0" smtClean="0"/>
            <a:t>El procedimiento y medio por el cual el responsable comunicará a los titulares de cambios al aviso de privacidad, de conformidad con lo previsto en esta Ley.</a:t>
          </a:r>
          <a:endParaRPr lang="es-ES" dirty="0"/>
        </a:p>
      </dgm:t>
    </dgm:pt>
    <dgm:pt modelId="{4D8CCCB4-5E90-44B6-BBD7-5BD671816358}" type="parTrans" cxnId="{DC7D321B-5C40-46F4-817F-AF4E783F40E8}">
      <dgm:prSet/>
      <dgm:spPr/>
      <dgm:t>
        <a:bodyPr/>
        <a:lstStyle/>
        <a:p>
          <a:endParaRPr lang="es-ES"/>
        </a:p>
      </dgm:t>
    </dgm:pt>
    <dgm:pt modelId="{6D4F0FE9-CF87-49E6-ABAD-178FDBBE76ED}" type="sibTrans" cxnId="{DC7D321B-5C40-46F4-817F-AF4E783F40E8}">
      <dgm:prSet/>
      <dgm:spPr/>
      <dgm:t>
        <a:bodyPr/>
        <a:lstStyle/>
        <a:p>
          <a:endParaRPr lang="es-ES"/>
        </a:p>
      </dgm:t>
    </dgm:pt>
    <dgm:pt modelId="{26BE07D0-F0A0-4818-A99A-DB28F7925C4D}" type="pres">
      <dgm:prSet presAssocID="{2298C4F7-86F1-4F53-8C7E-42628785AD9F}" presName="linear" presStyleCnt="0">
        <dgm:presLayoutVars>
          <dgm:animLvl val="lvl"/>
          <dgm:resizeHandles val="exact"/>
        </dgm:presLayoutVars>
      </dgm:prSet>
      <dgm:spPr/>
      <dgm:t>
        <a:bodyPr/>
        <a:lstStyle/>
        <a:p>
          <a:endParaRPr lang="es-ES"/>
        </a:p>
      </dgm:t>
    </dgm:pt>
    <dgm:pt modelId="{FB4E4142-FE26-4836-B86B-1B27C06F1560}" type="pres">
      <dgm:prSet presAssocID="{E106C48B-2776-4F19-9C29-E4A16FC481E1}" presName="parentText" presStyleLbl="node1" presStyleIdx="0" presStyleCnt="2">
        <dgm:presLayoutVars>
          <dgm:chMax val="0"/>
          <dgm:bulletEnabled val="1"/>
        </dgm:presLayoutVars>
      </dgm:prSet>
      <dgm:spPr/>
      <dgm:t>
        <a:bodyPr/>
        <a:lstStyle/>
        <a:p>
          <a:endParaRPr lang="es-ES"/>
        </a:p>
      </dgm:t>
    </dgm:pt>
    <dgm:pt modelId="{2F6CB1CB-EF38-4329-BFC2-CEBFD18E3930}" type="pres">
      <dgm:prSet presAssocID="{E106C48B-2776-4F19-9C29-E4A16FC481E1}" presName="childText" presStyleLbl="revTx" presStyleIdx="0" presStyleCnt="2">
        <dgm:presLayoutVars>
          <dgm:bulletEnabled val="1"/>
        </dgm:presLayoutVars>
      </dgm:prSet>
      <dgm:spPr/>
      <dgm:t>
        <a:bodyPr/>
        <a:lstStyle/>
        <a:p>
          <a:endParaRPr lang="es-ES"/>
        </a:p>
      </dgm:t>
    </dgm:pt>
    <dgm:pt modelId="{05630B63-C60E-4C8D-83B0-61F705B8C22E}" type="pres">
      <dgm:prSet presAssocID="{1DAB486E-0630-47A9-81BC-A93269315476}" presName="parentText" presStyleLbl="node1" presStyleIdx="1" presStyleCnt="2">
        <dgm:presLayoutVars>
          <dgm:chMax val="0"/>
          <dgm:bulletEnabled val="1"/>
        </dgm:presLayoutVars>
      </dgm:prSet>
      <dgm:spPr/>
      <dgm:t>
        <a:bodyPr/>
        <a:lstStyle/>
        <a:p>
          <a:endParaRPr lang="es-ES"/>
        </a:p>
      </dgm:t>
    </dgm:pt>
    <dgm:pt modelId="{C9A46F94-BC71-4573-B9E1-36DA7C7A7AC5}" type="pres">
      <dgm:prSet presAssocID="{1DAB486E-0630-47A9-81BC-A93269315476}" presName="childText" presStyleLbl="revTx" presStyleIdx="1" presStyleCnt="2">
        <dgm:presLayoutVars>
          <dgm:bulletEnabled val="1"/>
        </dgm:presLayoutVars>
      </dgm:prSet>
      <dgm:spPr/>
      <dgm:t>
        <a:bodyPr/>
        <a:lstStyle/>
        <a:p>
          <a:endParaRPr lang="es-ES"/>
        </a:p>
      </dgm:t>
    </dgm:pt>
  </dgm:ptLst>
  <dgm:cxnLst>
    <dgm:cxn modelId="{F4649FC1-551F-419A-A87A-ABF75F076E72}" srcId="{1DAB486E-0630-47A9-81BC-A93269315476}" destId="{CA83CA7C-A0C7-4477-9076-135D854F198A}" srcOrd="4" destOrd="0" parTransId="{38E524C5-40B3-4890-B333-F217574C27D5}" sibTransId="{381EABC4-34B6-459F-9A5A-51EA9FF4A9F9}"/>
    <dgm:cxn modelId="{3FA59DF4-DCA3-E446-8E4B-4CD3237D8729}" type="presOf" srcId="{2298C4F7-86F1-4F53-8C7E-42628785AD9F}" destId="{26BE07D0-F0A0-4818-A99A-DB28F7925C4D}" srcOrd="0" destOrd="0" presId="urn:microsoft.com/office/officeart/2005/8/layout/vList2"/>
    <dgm:cxn modelId="{DC7D321B-5C40-46F4-817F-AF4E783F40E8}" srcId="{1DAB486E-0630-47A9-81BC-A93269315476}" destId="{35C57481-4352-4C98-B949-121946E7E5A1}" srcOrd="5" destOrd="0" parTransId="{4D8CCCB4-5E90-44B6-BBD7-5BD671816358}" sibTransId="{6D4F0FE9-CF87-49E6-ABAD-178FDBBE76ED}"/>
    <dgm:cxn modelId="{94EA748B-21E7-FA4A-9B2B-4E97E43D328F}" type="presOf" srcId="{E166B06D-3154-44C2-9F30-E241106A2323}" destId="{C9A46F94-BC71-4573-B9E1-36DA7C7A7AC5}" srcOrd="0" destOrd="0" presId="urn:microsoft.com/office/officeart/2005/8/layout/vList2"/>
    <dgm:cxn modelId="{E470F415-2532-4E9E-B234-DF862A4A8081}" srcId="{1DAB486E-0630-47A9-81BC-A93269315476}" destId="{E166B06D-3154-44C2-9F30-E241106A2323}" srcOrd="0" destOrd="0" parTransId="{6D77BFB7-D1EE-4864-927F-683584BA7929}" sibTransId="{88F3DF50-4216-4E4F-923A-700E44D4B089}"/>
    <dgm:cxn modelId="{456E4580-A85E-4341-9012-20968A6B9D47}" srcId="{1DAB486E-0630-47A9-81BC-A93269315476}" destId="{BE45ACFD-027B-483A-A0B1-9DD00C124221}" srcOrd="3" destOrd="0" parTransId="{1A0989AE-E5B4-482A-9BF4-D9969775FF26}" sibTransId="{A01F8FC8-F488-41A0-A742-9E283A2374C4}"/>
    <dgm:cxn modelId="{DA31ABB2-21B2-40A1-98CB-CF42E45A90E1}" srcId="{1DAB486E-0630-47A9-81BC-A93269315476}" destId="{0B8A07B0-9D21-4CDB-ADB8-DA60C6C7737D}" srcOrd="2" destOrd="0" parTransId="{638B7FD9-D4F8-41EB-B12B-B899D8742D3B}" sibTransId="{E49F3DF2-B980-4AB8-A6A9-B87D11CF559F}"/>
    <dgm:cxn modelId="{EF7BA6D5-B11C-FD4B-BDBB-DC8E9303A569}" type="presOf" srcId="{35C57481-4352-4C98-B949-121946E7E5A1}" destId="{C9A46F94-BC71-4573-B9E1-36DA7C7A7AC5}" srcOrd="0" destOrd="5" presId="urn:microsoft.com/office/officeart/2005/8/layout/vList2"/>
    <dgm:cxn modelId="{BBA081B5-D364-4EF5-97A9-4AC01E97F520}" srcId="{1DAB486E-0630-47A9-81BC-A93269315476}" destId="{13FDB592-05EF-4B2B-A435-A97729A926B3}" srcOrd="1" destOrd="0" parTransId="{0FDE02FB-6592-4BE8-89F6-C18C0A1654AC}" sibTransId="{5BD4A3A0-EF3C-46A5-A948-ACE83F8D813E}"/>
    <dgm:cxn modelId="{4BB9B469-4168-B94A-8E84-676D8863165F}" type="presOf" srcId="{CA83CA7C-A0C7-4477-9076-135D854F198A}" destId="{C9A46F94-BC71-4573-B9E1-36DA7C7A7AC5}" srcOrd="0" destOrd="4" presId="urn:microsoft.com/office/officeart/2005/8/layout/vList2"/>
    <dgm:cxn modelId="{4DD756F6-EAE5-4D58-8A8A-0F25657BCB11}" srcId="{2298C4F7-86F1-4F53-8C7E-42628785AD9F}" destId="{E106C48B-2776-4F19-9C29-E4A16FC481E1}" srcOrd="0" destOrd="0" parTransId="{F8C61F30-3CFD-45AC-8823-CC14FF611CFA}" sibTransId="{832737BE-7CA8-4ADE-BFAD-26372BDED38F}"/>
    <dgm:cxn modelId="{1AA088CD-D31C-47DE-8E5A-184869E0E601}" srcId="{E106C48B-2776-4F19-9C29-E4A16FC481E1}" destId="{5D14FAC3-A9BE-4351-BBCD-CDC6F1E1B276}" srcOrd="0" destOrd="0" parTransId="{77C1DC4B-26B6-4A7C-9A65-E7D4BD02CCBB}" sibTransId="{0D1EABC3-E861-4C88-905C-0F040805088B}"/>
    <dgm:cxn modelId="{6680E35C-3345-BE49-8748-220E3F80314F}" type="presOf" srcId="{13FDB592-05EF-4B2B-A435-A97729A926B3}" destId="{C9A46F94-BC71-4573-B9E1-36DA7C7A7AC5}" srcOrd="0" destOrd="1" presId="urn:microsoft.com/office/officeart/2005/8/layout/vList2"/>
    <dgm:cxn modelId="{575B6E67-B4DE-45C6-B31F-65027EF4C8C9}" srcId="{2298C4F7-86F1-4F53-8C7E-42628785AD9F}" destId="{1DAB486E-0630-47A9-81BC-A93269315476}" srcOrd="1" destOrd="0" parTransId="{D2A7F144-5F7E-4965-A404-8F7E3F2E7928}" sibTransId="{3EEC75F2-C68E-456A-AD79-979FB5670BC3}"/>
    <dgm:cxn modelId="{BD423ABE-9051-5144-ADAA-E8A03BAEE965}" type="presOf" srcId="{5D14FAC3-A9BE-4351-BBCD-CDC6F1E1B276}" destId="{2F6CB1CB-EF38-4329-BFC2-CEBFD18E3930}" srcOrd="0" destOrd="0" presId="urn:microsoft.com/office/officeart/2005/8/layout/vList2"/>
    <dgm:cxn modelId="{52E93BAD-A608-6340-803E-096A1BAFA114}" type="presOf" srcId="{BE45ACFD-027B-483A-A0B1-9DD00C124221}" destId="{C9A46F94-BC71-4573-B9E1-36DA7C7A7AC5}" srcOrd="0" destOrd="3" presId="urn:microsoft.com/office/officeart/2005/8/layout/vList2"/>
    <dgm:cxn modelId="{140F7F54-57F9-694F-AA4C-998828534D7A}" type="presOf" srcId="{1DAB486E-0630-47A9-81BC-A93269315476}" destId="{05630B63-C60E-4C8D-83B0-61F705B8C22E}" srcOrd="0" destOrd="0" presId="urn:microsoft.com/office/officeart/2005/8/layout/vList2"/>
    <dgm:cxn modelId="{08ABD232-3788-824B-A295-4CC9D46D3960}" type="presOf" srcId="{E106C48B-2776-4F19-9C29-E4A16FC481E1}" destId="{FB4E4142-FE26-4836-B86B-1B27C06F1560}" srcOrd="0" destOrd="0" presId="urn:microsoft.com/office/officeart/2005/8/layout/vList2"/>
    <dgm:cxn modelId="{97BC55BC-6A8A-3344-B7EB-893A0E4F83E4}" type="presOf" srcId="{0B8A07B0-9D21-4CDB-ADB8-DA60C6C7737D}" destId="{C9A46F94-BC71-4573-B9E1-36DA7C7A7AC5}" srcOrd="0" destOrd="2" presId="urn:microsoft.com/office/officeart/2005/8/layout/vList2"/>
    <dgm:cxn modelId="{60AA0325-E3D9-1B48-B3F4-E267C79B7C75}" type="presParOf" srcId="{26BE07D0-F0A0-4818-A99A-DB28F7925C4D}" destId="{FB4E4142-FE26-4836-B86B-1B27C06F1560}" srcOrd="0" destOrd="0" presId="urn:microsoft.com/office/officeart/2005/8/layout/vList2"/>
    <dgm:cxn modelId="{82F56BAC-7ADA-8C45-85CC-795DE357241B}" type="presParOf" srcId="{26BE07D0-F0A0-4818-A99A-DB28F7925C4D}" destId="{2F6CB1CB-EF38-4329-BFC2-CEBFD18E3930}" srcOrd="1" destOrd="0" presId="urn:microsoft.com/office/officeart/2005/8/layout/vList2"/>
    <dgm:cxn modelId="{447F8F19-0F92-6B49-B8F9-DC081FDD1908}" type="presParOf" srcId="{26BE07D0-F0A0-4818-A99A-DB28F7925C4D}" destId="{05630B63-C60E-4C8D-83B0-61F705B8C22E}" srcOrd="2" destOrd="0" presId="urn:microsoft.com/office/officeart/2005/8/layout/vList2"/>
    <dgm:cxn modelId="{D9286917-FD65-4041-96EC-778E8A6367CE}" type="presParOf" srcId="{26BE07D0-F0A0-4818-A99A-DB28F7925C4D}" destId="{C9A46F94-BC71-4573-B9E1-36DA7C7A7AC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298C4F7-86F1-4F53-8C7E-42628785AD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E106C48B-2776-4F19-9C29-E4A16FC481E1}">
      <dgm:prSet phldrT="[Texto]"/>
      <dgm:spPr/>
      <dgm:t>
        <a:bodyPr/>
        <a:lstStyle/>
        <a:p>
          <a:pPr algn="l"/>
          <a:r>
            <a:rPr lang="es-MX" b="0" dirty="0" smtClean="0"/>
            <a:t>Pero además:</a:t>
          </a:r>
          <a:endParaRPr lang="es-ES" b="0" dirty="0"/>
        </a:p>
      </dgm:t>
    </dgm:pt>
    <dgm:pt modelId="{F8C61F30-3CFD-45AC-8823-CC14FF611CFA}" type="parTrans" cxnId="{4DD756F6-EAE5-4D58-8A8A-0F25657BCB11}">
      <dgm:prSet/>
      <dgm:spPr/>
      <dgm:t>
        <a:bodyPr/>
        <a:lstStyle/>
        <a:p>
          <a:endParaRPr lang="es-ES"/>
        </a:p>
      </dgm:t>
    </dgm:pt>
    <dgm:pt modelId="{832737BE-7CA8-4ADE-BFAD-26372BDED38F}" type="sibTrans" cxnId="{4DD756F6-EAE5-4D58-8A8A-0F25657BCB11}">
      <dgm:prSet/>
      <dgm:spPr/>
      <dgm:t>
        <a:bodyPr/>
        <a:lstStyle/>
        <a:p>
          <a:endParaRPr lang="es-ES"/>
        </a:p>
      </dgm:t>
    </dgm:pt>
    <dgm:pt modelId="{7EB5953A-FFF2-43E9-9296-940543332543}">
      <dgm:prSet phldrT="[Texto]"/>
      <dgm:spPr/>
      <dgm:t>
        <a:bodyPr/>
        <a:lstStyle/>
        <a:p>
          <a:pPr algn="l"/>
          <a:r>
            <a:rPr lang="es-MX" b="0" dirty="0" smtClean="0"/>
            <a:t>Mecanismos y procedimientos para revocar el consentimiento (Art. 8, p. 5°)</a:t>
          </a:r>
          <a:endParaRPr lang="es-ES" b="0" dirty="0"/>
        </a:p>
      </dgm:t>
    </dgm:pt>
    <dgm:pt modelId="{7FA1B6DF-48C3-4BF2-9131-C5BF3DA2FD73}" type="parTrans" cxnId="{447ACD5C-D0E5-44DC-A0B9-5C5AEF55C2D5}">
      <dgm:prSet/>
      <dgm:spPr/>
      <dgm:t>
        <a:bodyPr/>
        <a:lstStyle/>
        <a:p>
          <a:endParaRPr lang="es-ES"/>
        </a:p>
      </dgm:t>
    </dgm:pt>
    <dgm:pt modelId="{6D0956C5-ED1B-4C48-A1FD-87DEACC23052}" type="sibTrans" cxnId="{447ACD5C-D0E5-44DC-A0B9-5C5AEF55C2D5}">
      <dgm:prSet/>
      <dgm:spPr/>
      <dgm:t>
        <a:bodyPr/>
        <a:lstStyle/>
        <a:p>
          <a:endParaRPr lang="es-ES"/>
        </a:p>
      </dgm:t>
    </dgm:pt>
    <dgm:pt modelId="{3E3E50D7-C4FC-4CF4-8884-106DA0FBEC85}">
      <dgm:prSet phldrT="[Texto]"/>
      <dgm:spPr/>
      <dgm:t>
        <a:bodyPr/>
        <a:lstStyle/>
        <a:p>
          <a:pPr algn="l"/>
          <a:r>
            <a:rPr lang="es-MX" b="0" dirty="0" smtClean="0"/>
            <a:t>Finalidad de la base de datos ¿plazo? (Art. 11, p. 2°)</a:t>
          </a:r>
          <a:endParaRPr lang="es-ES" b="0" dirty="0"/>
        </a:p>
      </dgm:t>
    </dgm:pt>
    <dgm:pt modelId="{2DF92C42-82D3-4B7B-9CCA-0E8B5847FB09}" type="parTrans" cxnId="{8DBACADA-1F68-446F-A8C3-76B864815507}">
      <dgm:prSet/>
      <dgm:spPr/>
      <dgm:t>
        <a:bodyPr/>
        <a:lstStyle/>
        <a:p>
          <a:endParaRPr lang="es-ES"/>
        </a:p>
      </dgm:t>
    </dgm:pt>
    <dgm:pt modelId="{7C7F0981-E88F-4978-AA6C-2E18D7516AB2}" type="sibTrans" cxnId="{8DBACADA-1F68-446F-A8C3-76B864815507}">
      <dgm:prSet/>
      <dgm:spPr/>
      <dgm:t>
        <a:bodyPr/>
        <a:lstStyle/>
        <a:p>
          <a:endParaRPr lang="es-ES"/>
        </a:p>
      </dgm:t>
    </dgm:pt>
    <dgm:pt modelId="{FDA2A5E3-EB10-452F-8104-9FAF29A6B7C9}">
      <dgm:prSet phldrT="[Texto]"/>
      <dgm:spPr/>
      <dgm:t>
        <a:bodyPr/>
        <a:lstStyle/>
        <a:p>
          <a:pPr algn="l"/>
          <a:r>
            <a:rPr lang="es-MX" b="0" dirty="0" smtClean="0"/>
            <a:t>Ser muy específico en la finalidad. Si se modifica requiere nuevo consentimiento ( Art. 12) </a:t>
          </a:r>
          <a:endParaRPr lang="es-ES" b="0" dirty="0"/>
        </a:p>
      </dgm:t>
    </dgm:pt>
    <dgm:pt modelId="{ADD719DB-640B-4821-9257-357884B888EF}" type="parTrans" cxnId="{4FE90F79-D5B5-45D9-8D7E-D18B56D427A8}">
      <dgm:prSet/>
      <dgm:spPr/>
      <dgm:t>
        <a:bodyPr/>
        <a:lstStyle/>
        <a:p>
          <a:endParaRPr lang="es-ES"/>
        </a:p>
      </dgm:t>
    </dgm:pt>
    <dgm:pt modelId="{F34F6F19-B201-494E-B506-6DEBE82822A5}" type="sibTrans" cxnId="{4FE90F79-D5B5-45D9-8D7E-D18B56D427A8}">
      <dgm:prSet/>
      <dgm:spPr/>
      <dgm:t>
        <a:bodyPr/>
        <a:lstStyle/>
        <a:p>
          <a:endParaRPr lang="es-ES"/>
        </a:p>
      </dgm:t>
    </dgm:pt>
    <dgm:pt modelId="{CD8964F6-CE83-417E-9D0B-D1B88C18777D}">
      <dgm:prSet phldrT="[Texto]"/>
      <dgm:spPr/>
      <dgm:t>
        <a:bodyPr/>
        <a:lstStyle/>
        <a:p>
          <a:pPr algn="l"/>
          <a:r>
            <a:rPr lang="es-MX" b="0" dirty="0" smtClean="0"/>
            <a:t>En caso de datos sensibles, señalar plazo del tratamiento, limitándolo al mínimo (Art. 13)</a:t>
          </a:r>
          <a:endParaRPr lang="es-ES" b="0" dirty="0"/>
        </a:p>
      </dgm:t>
    </dgm:pt>
    <dgm:pt modelId="{9AD09D95-26C6-4608-A7B3-0E78555E343F}" type="parTrans" cxnId="{9F6BCB0A-B38A-40BC-98A1-21E8214CF83B}">
      <dgm:prSet/>
      <dgm:spPr/>
      <dgm:t>
        <a:bodyPr/>
        <a:lstStyle/>
        <a:p>
          <a:endParaRPr lang="es-ES"/>
        </a:p>
      </dgm:t>
    </dgm:pt>
    <dgm:pt modelId="{93774555-60FE-408A-B7C6-5DA06DEEDD89}" type="sibTrans" cxnId="{9F6BCB0A-B38A-40BC-98A1-21E8214CF83B}">
      <dgm:prSet/>
      <dgm:spPr/>
      <dgm:t>
        <a:bodyPr/>
        <a:lstStyle/>
        <a:p>
          <a:endParaRPr lang="es-ES"/>
        </a:p>
      </dgm:t>
    </dgm:pt>
    <dgm:pt modelId="{DDC71B7D-DD9A-40C3-9265-20EFE40B4611}">
      <dgm:prSet phldrT="[Texto]"/>
      <dgm:spPr/>
      <dgm:t>
        <a:bodyPr/>
        <a:lstStyle/>
        <a:p>
          <a:pPr algn="l"/>
          <a:r>
            <a:rPr lang="es-MX" b="0" dirty="0" smtClean="0"/>
            <a:t>Medidas para el cumplimiento de todos los principios y con el propio aviso (Art. 14)</a:t>
          </a:r>
          <a:endParaRPr lang="es-ES" b="0" dirty="0"/>
        </a:p>
      </dgm:t>
    </dgm:pt>
    <dgm:pt modelId="{616F813E-EC01-43FF-A190-27C76955F7AB}" type="parTrans" cxnId="{26270652-596A-4849-AE8F-819C9BE015A1}">
      <dgm:prSet/>
      <dgm:spPr/>
      <dgm:t>
        <a:bodyPr/>
        <a:lstStyle/>
        <a:p>
          <a:endParaRPr lang="es-ES"/>
        </a:p>
      </dgm:t>
    </dgm:pt>
    <dgm:pt modelId="{8EEEBF5B-6C4D-4DDC-85E4-971485F91ADA}" type="sibTrans" cxnId="{26270652-596A-4849-AE8F-819C9BE015A1}">
      <dgm:prSet/>
      <dgm:spPr/>
      <dgm:t>
        <a:bodyPr/>
        <a:lstStyle/>
        <a:p>
          <a:endParaRPr lang="es-ES"/>
        </a:p>
      </dgm:t>
    </dgm:pt>
    <dgm:pt modelId="{D7AEA983-0785-425B-81F3-4031044787FB}">
      <dgm:prSet phldrT="[Texto]"/>
      <dgm:spPr/>
      <dgm:t>
        <a:bodyPr/>
        <a:lstStyle/>
        <a:p>
          <a:pPr algn="l"/>
          <a:r>
            <a:rPr lang="es-MX" b="0" dirty="0" smtClean="0"/>
            <a:t>Señalar la información que se recaba y para qué se recaba (Art. 15)</a:t>
          </a:r>
          <a:endParaRPr lang="es-ES" b="0" dirty="0"/>
        </a:p>
      </dgm:t>
    </dgm:pt>
    <dgm:pt modelId="{DD3BC946-E75C-455C-9BEF-A3A10E1677E8}" type="parTrans" cxnId="{58E45125-4F69-499E-90ED-A9A01FE8EE88}">
      <dgm:prSet/>
      <dgm:spPr/>
      <dgm:t>
        <a:bodyPr/>
        <a:lstStyle/>
        <a:p>
          <a:endParaRPr lang="es-ES"/>
        </a:p>
      </dgm:t>
    </dgm:pt>
    <dgm:pt modelId="{4175AA90-0F4D-4FBA-BAC1-B4A2E838FC0D}" type="sibTrans" cxnId="{58E45125-4F69-499E-90ED-A9A01FE8EE88}">
      <dgm:prSet/>
      <dgm:spPr/>
      <dgm:t>
        <a:bodyPr/>
        <a:lstStyle/>
        <a:p>
          <a:endParaRPr lang="es-ES"/>
        </a:p>
      </dgm:t>
    </dgm:pt>
    <dgm:pt modelId="{26BE07D0-F0A0-4818-A99A-DB28F7925C4D}" type="pres">
      <dgm:prSet presAssocID="{2298C4F7-86F1-4F53-8C7E-42628785AD9F}" presName="linear" presStyleCnt="0">
        <dgm:presLayoutVars>
          <dgm:animLvl val="lvl"/>
          <dgm:resizeHandles val="exact"/>
        </dgm:presLayoutVars>
      </dgm:prSet>
      <dgm:spPr/>
      <dgm:t>
        <a:bodyPr/>
        <a:lstStyle/>
        <a:p>
          <a:endParaRPr lang="es-ES"/>
        </a:p>
      </dgm:t>
    </dgm:pt>
    <dgm:pt modelId="{FB4E4142-FE26-4836-B86B-1B27C06F1560}" type="pres">
      <dgm:prSet presAssocID="{E106C48B-2776-4F19-9C29-E4A16FC481E1}" presName="parentText" presStyleLbl="node1" presStyleIdx="0" presStyleCnt="1">
        <dgm:presLayoutVars>
          <dgm:chMax val="0"/>
          <dgm:bulletEnabled val="1"/>
        </dgm:presLayoutVars>
      </dgm:prSet>
      <dgm:spPr/>
      <dgm:t>
        <a:bodyPr/>
        <a:lstStyle/>
        <a:p>
          <a:endParaRPr lang="es-ES"/>
        </a:p>
      </dgm:t>
    </dgm:pt>
    <dgm:pt modelId="{2F6CB1CB-EF38-4329-BFC2-CEBFD18E3930}" type="pres">
      <dgm:prSet presAssocID="{E106C48B-2776-4F19-9C29-E4A16FC481E1}" presName="childText" presStyleLbl="revTx" presStyleIdx="0" presStyleCnt="1">
        <dgm:presLayoutVars>
          <dgm:bulletEnabled val="1"/>
        </dgm:presLayoutVars>
      </dgm:prSet>
      <dgm:spPr/>
      <dgm:t>
        <a:bodyPr/>
        <a:lstStyle/>
        <a:p>
          <a:endParaRPr lang="es-ES"/>
        </a:p>
      </dgm:t>
    </dgm:pt>
  </dgm:ptLst>
  <dgm:cxnLst>
    <dgm:cxn modelId="{4DD756F6-EAE5-4D58-8A8A-0F25657BCB11}" srcId="{2298C4F7-86F1-4F53-8C7E-42628785AD9F}" destId="{E106C48B-2776-4F19-9C29-E4A16FC481E1}" srcOrd="0" destOrd="0" parTransId="{F8C61F30-3CFD-45AC-8823-CC14FF611CFA}" sibTransId="{832737BE-7CA8-4ADE-BFAD-26372BDED38F}"/>
    <dgm:cxn modelId="{F36618E2-1756-8248-9652-A276AD6A7297}" type="presOf" srcId="{FDA2A5E3-EB10-452F-8104-9FAF29A6B7C9}" destId="{2F6CB1CB-EF38-4329-BFC2-CEBFD18E3930}" srcOrd="0" destOrd="2" presId="urn:microsoft.com/office/officeart/2005/8/layout/vList2"/>
    <dgm:cxn modelId="{9F6BCB0A-B38A-40BC-98A1-21E8214CF83B}" srcId="{E106C48B-2776-4F19-9C29-E4A16FC481E1}" destId="{CD8964F6-CE83-417E-9D0B-D1B88C18777D}" srcOrd="3" destOrd="0" parTransId="{9AD09D95-26C6-4608-A7B3-0E78555E343F}" sibTransId="{93774555-60FE-408A-B7C6-5DA06DEEDD89}"/>
    <dgm:cxn modelId="{8DBACADA-1F68-446F-A8C3-76B864815507}" srcId="{E106C48B-2776-4F19-9C29-E4A16FC481E1}" destId="{3E3E50D7-C4FC-4CF4-8884-106DA0FBEC85}" srcOrd="1" destOrd="0" parTransId="{2DF92C42-82D3-4B7B-9CCA-0E8B5847FB09}" sibTransId="{7C7F0981-E88F-4978-AA6C-2E18D7516AB2}"/>
    <dgm:cxn modelId="{BE131DAD-E297-4349-9DA5-11C42CADDFEF}" type="presOf" srcId="{2298C4F7-86F1-4F53-8C7E-42628785AD9F}" destId="{26BE07D0-F0A0-4818-A99A-DB28F7925C4D}" srcOrd="0" destOrd="0" presId="urn:microsoft.com/office/officeart/2005/8/layout/vList2"/>
    <dgm:cxn modelId="{58E45125-4F69-499E-90ED-A9A01FE8EE88}" srcId="{E106C48B-2776-4F19-9C29-E4A16FC481E1}" destId="{D7AEA983-0785-425B-81F3-4031044787FB}" srcOrd="5" destOrd="0" parTransId="{DD3BC946-E75C-455C-9BEF-A3A10E1677E8}" sibTransId="{4175AA90-0F4D-4FBA-BAC1-B4A2E838FC0D}"/>
    <dgm:cxn modelId="{26270652-596A-4849-AE8F-819C9BE015A1}" srcId="{E106C48B-2776-4F19-9C29-E4A16FC481E1}" destId="{DDC71B7D-DD9A-40C3-9265-20EFE40B4611}" srcOrd="4" destOrd="0" parTransId="{616F813E-EC01-43FF-A190-27C76955F7AB}" sibTransId="{8EEEBF5B-6C4D-4DDC-85E4-971485F91ADA}"/>
    <dgm:cxn modelId="{8A4D1827-8E07-E448-A502-CA2E4FCBE404}" type="presOf" srcId="{CD8964F6-CE83-417E-9D0B-D1B88C18777D}" destId="{2F6CB1CB-EF38-4329-BFC2-CEBFD18E3930}" srcOrd="0" destOrd="3" presId="urn:microsoft.com/office/officeart/2005/8/layout/vList2"/>
    <dgm:cxn modelId="{9F7EAB92-B148-2441-82FD-4C268AEAD4CE}" type="presOf" srcId="{E106C48B-2776-4F19-9C29-E4A16FC481E1}" destId="{FB4E4142-FE26-4836-B86B-1B27C06F1560}" srcOrd="0" destOrd="0" presId="urn:microsoft.com/office/officeart/2005/8/layout/vList2"/>
    <dgm:cxn modelId="{A078C7D6-3145-0045-AC23-D90C984E6A4A}" type="presOf" srcId="{3E3E50D7-C4FC-4CF4-8884-106DA0FBEC85}" destId="{2F6CB1CB-EF38-4329-BFC2-CEBFD18E3930}" srcOrd="0" destOrd="1" presId="urn:microsoft.com/office/officeart/2005/8/layout/vList2"/>
    <dgm:cxn modelId="{B8B76D1D-C791-5B45-A657-EB3343206621}" type="presOf" srcId="{D7AEA983-0785-425B-81F3-4031044787FB}" destId="{2F6CB1CB-EF38-4329-BFC2-CEBFD18E3930}" srcOrd="0" destOrd="5" presId="urn:microsoft.com/office/officeart/2005/8/layout/vList2"/>
    <dgm:cxn modelId="{447ACD5C-D0E5-44DC-A0B9-5C5AEF55C2D5}" srcId="{E106C48B-2776-4F19-9C29-E4A16FC481E1}" destId="{7EB5953A-FFF2-43E9-9296-940543332543}" srcOrd="0" destOrd="0" parTransId="{7FA1B6DF-48C3-4BF2-9131-C5BF3DA2FD73}" sibTransId="{6D0956C5-ED1B-4C48-A1FD-87DEACC23052}"/>
    <dgm:cxn modelId="{4FE90F79-D5B5-45D9-8D7E-D18B56D427A8}" srcId="{E106C48B-2776-4F19-9C29-E4A16FC481E1}" destId="{FDA2A5E3-EB10-452F-8104-9FAF29A6B7C9}" srcOrd="2" destOrd="0" parTransId="{ADD719DB-640B-4821-9257-357884B888EF}" sibTransId="{F34F6F19-B201-494E-B506-6DEBE82822A5}"/>
    <dgm:cxn modelId="{99DF6CE3-53E7-C843-86DB-36AF515F7AF2}" type="presOf" srcId="{7EB5953A-FFF2-43E9-9296-940543332543}" destId="{2F6CB1CB-EF38-4329-BFC2-CEBFD18E3930}" srcOrd="0" destOrd="0" presId="urn:microsoft.com/office/officeart/2005/8/layout/vList2"/>
    <dgm:cxn modelId="{80FD1E6D-3488-8D47-97F9-972AE8D07773}" type="presOf" srcId="{DDC71B7D-DD9A-40C3-9265-20EFE40B4611}" destId="{2F6CB1CB-EF38-4329-BFC2-CEBFD18E3930}" srcOrd="0" destOrd="4" presId="urn:microsoft.com/office/officeart/2005/8/layout/vList2"/>
    <dgm:cxn modelId="{4AB7A864-B33D-9742-967F-5BDC8E189C75}" type="presParOf" srcId="{26BE07D0-F0A0-4818-A99A-DB28F7925C4D}" destId="{FB4E4142-FE26-4836-B86B-1B27C06F1560}" srcOrd="0" destOrd="0" presId="urn:microsoft.com/office/officeart/2005/8/layout/vList2"/>
    <dgm:cxn modelId="{09C99B4E-91E9-B849-B235-24610372EBED}" type="presParOf" srcId="{26BE07D0-F0A0-4818-A99A-DB28F7925C4D}" destId="{2F6CB1CB-EF38-4329-BFC2-CEBFD18E393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298C4F7-86F1-4F53-8C7E-42628785AD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E106C48B-2776-4F19-9C29-E4A16FC481E1}">
      <dgm:prSet phldrT="[Texto]"/>
      <dgm:spPr/>
      <dgm:t>
        <a:bodyPr/>
        <a:lstStyle/>
        <a:p>
          <a:pPr algn="l"/>
          <a:r>
            <a:rPr lang="es-MX" b="0" dirty="0" smtClean="0"/>
            <a:t>Y también:</a:t>
          </a:r>
          <a:endParaRPr lang="es-ES" b="0" dirty="0"/>
        </a:p>
      </dgm:t>
    </dgm:pt>
    <dgm:pt modelId="{F8C61F30-3CFD-45AC-8823-CC14FF611CFA}" type="parTrans" cxnId="{4DD756F6-EAE5-4D58-8A8A-0F25657BCB11}">
      <dgm:prSet/>
      <dgm:spPr/>
      <dgm:t>
        <a:bodyPr/>
        <a:lstStyle/>
        <a:p>
          <a:endParaRPr lang="es-ES"/>
        </a:p>
      </dgm:t>
    </dgm:pt>
    <dgm:pt modelId="{832737BE-7CA8-4ADE-BFAD-26372BDED38F}" type="sibTrans" cxnId="{4DD756F6-EAE5-4D58-8A8A-0F25657BCB11}">
      <dgm:prSet/>
      <dgm:spPr/>
      <dgm:t>
        <a:bodyPr/>
        <a:lstStyle/>
        <a:p>
          <a:endParaRPr lang="es-ES"/>
        </a:p>
      </dgm:t>
    </dgm:pt>
    <dgm:pt modelId="{7EB5953A-FFF2-43E9-9296-940543332543}">
      <dgm:prSet phldrT="[Texto]"/>
      <dgm:spPr/>
      <dgm:t>
        <a:bodyPr/>
        <a:lstStyle/>
        <a:p>
          <a:pPr algn="l"/>
          <a:r>
            <a:rPr lang="es-MX" b="0" dirty="0" smtClean="0"/>
            <a:t>Documentos necesarios para el proceso de rectificación (Art. 31)</a:t>
          </a:r>
          <a:endParaRPr lang="es-ES" b="0" dirty="0"/>
        </a:p>
      </dgm:t>
    </dgm:pt>
    <dgm:pt modelId="{7FA1B6DF-48C3-4BF2-9131-C5BF3DA2FD73}" type="parTrans" cxnId="{447ACD5C-D0E5-44DC-A0B9-5C5AEF55C2D5}">
      <dgm:prSet/>
      <dgm:spPr/>
      <dgm:t>
        <a:bodyPr/>
        <a:lstStyle/>
        <a:p>
          <a:endParaRPr lang="es-ES"/>
        </a:p>
      </dgm:t>
    </dgm:pt>
    <dgm:pt modelId="{6D0956C5-ED1B-4C48-A1FD-87DEACC23052}" type="sibTrans" cxnId="{447ACD5C-D0E5-44DC-A0B9-5C5AEF55C2D5}">
      <dgm:prSet/>
      <dgm:spPr/>
      <dgm:t>
        <a:bodyPr/>
        <a:lstStyle/>
        <a:p>
          <a:endParaRPr lang="es-ES"/>
        </a:p>
      </dgm:t>
    </dgm:pt>
    <dgm:pt modelId="{1DCC8B49-522D-4A0B-AF0F-5D2FE51A9BAC}">
      <dgm:prSet phldrT="[Texto]"/>
      <dgm:spPr/>
      <dgm:t>
        <a:bodyPr/>
        <a:lstStyle/>
        <a:p>
          <a:pPr algn="l"/>
          <a:r>
            <a:rPr lang="es-MX" b="0" dirty="0" smtClean="0"/>
            <a:t>Medios por los cuales se pondrá a disposición la información al titular, para cumplir con la obligación de acceso (Art. 33)</a:t>
          </a:r>
          <a:endParaRPr lang="es-ES" b="0" dirty="0"/>
        </a:p>
      </dgm:t>
    </dgm:pt>
    <dgm:pt modelId="{7D855606-A0FA-49C3-9401-B9D09D2BDE4D}" type="parTrans" cxnId="{C904D408-D775-47C6-860E-695419F72F16}">
      <dgm:prSet/>
      <dgm:spPr/>
      <dgm:t>
        <a:bodyPr/>
        <a:lstStyle/>
        <a:p>
          <a:endParaRPr lang="es-ES"/>
        </a:p>
      </dgm:t>
    </dgm:pt>
    <dgm:pt modelId="{4DA251AC-5687-42A9-B183-53266935484F}" type="sibTrans" cxnId="{C904D408-D775-47C6-860E-695419F72F16}">
      <dgm:prSet/>
      <dgm:spPr/>
      <dgm:t>
        <a:bodyPr/>
        <a:lstStyle/>
        <a:p>
          <a:endParaRPr lang="es-ES"/>
        </a:p>
      </dgm:t>
    </dgm:pt>
    <dgm:pt modelId="{A1745A8C-52D8-4BF7-BA49-0F80858F3574}">
      <dgm:prSet phldrT="[Texto]"/>
      <dgm:spPr/>
      <dgm:t>
        <a:bodyPr/>
        <a:lstStyle/>
        <a:p>
          <a:pPr algn="l"/>
          <a:r>
            <a:rPr lang="es-MX" b="0" dirty="0" smtClean="0"/>
            <a:t>Cláusula de aceptación de transferencia de datos (Art. 36)</a:t>
          </a:r>
          <a:endParaRPr lang="es-ES" b="0" dirty="0"/>
        </a:p>
      </dgm:t>
    </dgm:pt>
    <dgm:pt modelId="{D68C4618-9686-4070-8A5F-233CFD91EC9B}" type="parTrans" cxnId="{E0FE4CB8-BB1B-40A5-98BB-D6990142904C}">
      <dgm:prSet/>
      <dgm:spPr/>
      <dgm:t>
        <a:bodyPr/>
        <a:lstStyle/>
        <a:p>
          <a:endParaRPr lang="es-ES"/>
        </a:p>
      </dgm:t>
    </dgm:pt>
    <dgm:pt modelId="{9DA86242-189F-489F-8179-F89A7DB84652}" type="sibTrans" cxnId="{E0FE4CB8-BB1B-40A5-98BB-D6990142904C}">
      <dgm:prSet/>
      <dgm:spPr/>
      <dgm:t>
        <a:bodyPr/>
        <a:lstStyle/>
        <a:p>
          <a:endParaRPr lang="es-ES"/>
        </a:p>
      </dgm:t>
    </dgm:pt>
    <dgm:pt modelId="{8187B937-53A7-46C8-93E8-7E74EFC94E39}">
      <dgm:prSet phldrT="[Texto]"/>
      <dgm:spPr/>
      <dgm:t>
        <a:bodyPr/>
        <a:lstStyle/>
        <a:p>
          <a:pPr algn="l"/>
          <a:r>
            <a:rPr lang="es-MX" b="0" dirty="0" smtClean="0"/>
            <a:t>Requisitos de la solicitud para ejercer los derechos ARCO (Art. 29)</a:t>
          </a:r>
          <a:endParaRPr lang="es-ES" b="0" dirty="0"/>
        </a:p>
      </dgm:t>
    </dgm:pt>
    <dgm:pt modelId="{39AA8EBF-72FC-45AC-B61D-35BA1CC4702B}" type="parTrans" cxnId="{4E64DF54-AF88-4753-878E-9DE2A2149B0F}">
      <dgm:prSet/>
      <dgm:spPr/>
      <dgm:t>
        <a:bodyPr/>
        <a:lstStyle/>
        <a:p>
          <a:endParaRPr lang="es-ES"/>
        </a:p>
      </dgm:t>
    </dgm:pt>
    <dgm:pt modelId="{762830F2-9132-470E-86AD-2AE7BD4AFB9D}" type="sibTrans" cxnId="{4E64DF54-AF88-4753-878E-9DE2A2149B0F}">
      <dgm:prSet/>
      <dgm:spPr/>
      <dgm:t>
        <a:bodyPr/>
        <a:lstStyle/>
        <a:p>
          <a:endParaRPr lang="es-ES"/>
        </a:p>
      </dgm:t>
    </dgm:pt>
    <dgm:pt modelId="{B2A014EF-0ACB-42F7-A0BE-8B36A45089D2}">
      <dgm:prSet phldrT="[Texto]"/>
      <dgm:spPr/>
      <dgm:t>
        <a:bodyPr/>
        <a:lstStyle/>
        <a:p>
          <a:pPr algn="l"/>
          <a:r>
            <a:rPr lang="es-MX" b="0" dirty="0" smtClean="0"/>
            <a:t>Formas de disposición: impresa, digital, sonora o cualquier otra tecnología. (Art. 17)</a:t>
          </a:r>
          <a:endParaRPr lang="es-ES" b="0" dirty="0"/>
        </a:p>
      </dgm:t>
    </dgm:pt>
    <dgm:pt modelId="{39FCEE4A-BBF6-4474-9571-B1F9997D6801}" type="parTrans" cxnId="{5AD16B3F-2293-4440-BFA8-4D33B1ECDC2C}">
      <dgm:prSet/>
      <dgm:spPr/>
      <dgm:t>
        <a:bodyPr/>
        <a:lstStyle/>
        <a:p>
          <a:endParaRPr lang="es-ES"/>
        </a:p>
      </dgm:t>
    </dgm:pt>
    <dgm:pt modelId="{F56EFE94-CBAF-4296-88E8-5261D1B39B15}" type="sibTrans" cxnId="{5AD16B3F-2293-4440-BFA8-4D33B1ECDC2C}">
      <dgm:prSet/>
      <dgm:spPr/>
      <dgm:t>
        <a:bodyPr/>
        <a:lstStyle/>
        <a:p>
          <a:endParaRPr lang="es-ES"/>
        </a:p>
      </dgm:t>
    </dgm:pt>
    <dgm:pt modelId="{26BE07D0-F0A0-4818-A99A-DB28F7925C4D}" type="pres">
      <dgm:prSet presAssocID="{2298C4F7-86F1-4F53-8C7E-42628785AD9F}" presName="linear" presStyleCnt="0">
        <dgm:presLayoutVars>
          <dgm:animLvl val="lvl"/>
          <dgm:resizeHandles val="exact"/>
        </dgm:presLayoutVars>
      </dgm:prSet>
      <dgm:spPr/>
      <dgm:t>
        <a:bodyPr/>
        <a:lstStyle/>
        <a:p>
          <a:endParaRPr lang="es-ES"/>
        </a:p>
      </dgm:t>
    </dgm:pt>
    <dgm:pt modelId="{FB4E4142-FE26-4836-B86B-1B27C06F1560}" type="pres">
      <dgm:prSet presAssocID="{E106C48B-2776-4F19-9C29-E4A16FC481E1}" presName="parentText" presStyleLbl="node1" presStyleIdx="0" presStyleCnt="1">
        <dgm:presLayoutVars>
          <dgm:chMax val="0"/>
          <dgm:bulletEnabled val="1"/>
        </dgm:presLayoutVars>
      </dgm:prSet>
      <dgm:spPr/>
      <dgm:t>
        <a:bodyPr/>
        <a:lstStyle/>
        <a:p>
          <a:endParaRPr lang="es-ES"/>
        </a:p>
      </dgm:t>
    </dgm:pt>
    <dgm:pt modelId="{2F6CB1CB-EF38-4329-BFC2-CEBFD18E3930}" type="pres">
      <dgm:prSet presAssocID="{E106C48B-2776-4F19-9C29-E4A16FC481E1}" presName="childText" presStyleLbl="revTx" presStyleIdx="0" presStyleCnt="1">
        <dgm:presLayoutVars>
          <dgm:bulletEnabled val="1"/>
        </dgm:presLayoutVars>
      </dgm:prSet>
      <dgm:spPr/>
      <dgm:t>
        <a:bodyPr/>
        <a:lstStyle/>
        <a:p>
          <a:endParaRPr lang="es-ES"/>
        </a:p>
      </dgm:t>
    </dgm:pt>
  </dgm:ptLst>
  <dgm:cxnLst>
    <dgm:cxn modelId="{4DD756F6-EAE5-4D58-8A8A-0F25657BCB11}" srcId="{2298C4F7-86F1-4F53-8C7E-42628785AD9F}" destId="{E106C48B-2776-4F19-9C29-E4A16FC481E1}" srcOrd="0" destOrd="0" parTransId="{F8C61F30-3CFD-45AC-8823-CC14FF611CFA}" sibTransId="{832737BE-7CA8-4ADE-BFAD-26372BDED38F}"/>
    <dgm:cxn modelId="{42599615-5B4B-4545-9926-6F269858CC2D}" type="presOf" srcId="{1DCC8B49-522D-4A0B-AF0F-5D2FE51A9BAC}" destId="{2F6CB1CB-EF38-4329-BFC2-CEBFD18E3930}" srcOrd="0" destOrd="2" presId="urn:microsoft.com/office/officeart/2005/8/layout/vList2"/>
    <dgm:cxn modelId="{10DC7569-38F2-704B-8754-E073AA630519}" type="presOf" srcId="{A1745A8C-52D8-4BF7-BA49-0F80858F3574}" destId="{2F6CB1CB-EF38-4329-BFC2-CEBFD18E3930}" srcOrd="0" destOrd="3" presId="urn:microsoft.com/office/officeart/2005/8/layout/vList2"/>
    <dgm:cxn modelId="{30E18212-C0CE-2E40-A31A-6312DB63932B}" type="presOf" srcId="{E106C48B-2776-4F19-9C29-E4A16FC481E1}" destId="{FB4E4142-FE26-4836-B86B-1B27C06F1560}" srcOrd="0" destOrd="0" presId="urn:microsoft.com/office/officeart/2005/8/layout/vList2"/>
    <dgm:cxn modelId="{4E64DF54-AF88-4753-878E-9DE2A2149B0F}" srcId="{E106C48B-2776-4F19-9C29-E4A16FC481E1}" destId="{8187B937-53A7-46C8-93E8-7E74EFC94E39}" srcOrd="0" destOrd="0" parTransId="{39AA8EBF-72FC-45AC-B61D-35BA1CC4702B}" sibTransId="{762830F2-9132-470E-86AD-2AE7BD4AFB9D}"/>
    <dgm:cxn modelId="{F5729387-E518-2545-81E6-98B503FF7923}" type="presOf" srcId="{B2A014EF-0ACB-42F7-A0BE-8B36A45089D2}" destId="{2F6CB1CB-EF38-4329-BFC2-CEBFD18E3930}" srcOrd="0" destOrd="4" presId="urn:microsoft.com/office/officeart/2005/8/layout/vList2"/>
    <dgm:cxn modelId="{E0FE4CB8-BB1B-40A5-98BB-D6990142904C}" srcId="{E106C48B-2776-4F19-9C29-E4A16FC481E1}" destId="{A1745A8C-52D8-4BF7-BA49-0F80858F3574}" srcOrd="3" destOrd="0" parTransId="{D68C4618-9686-4070-8A5F-233CFD91EC9B}" sibTransId="{9DA86242-189F-489F-8179-F89A7DB84652}"/>
    <dgm:cxn modelId="{C904D408-D775-47C6-860E-695419F72F16}" srcId="{E106C48B-2776-4F19-9C29-E4A16FC481E1}" destId="{1DCC8B49-522D-4A0B-AF0F-5D2FE51A9BAC}" srcOrd="2" destOrd="0" parTransId="{7D855606-A0FA-49C3-9401-B9D09D2BDE4D}" sibTransId="{4DA251AC-5687-42A9-B183-53266935484F}"/>
    <dgm:cxn modelId="{461A8B5B-51D7-4D48-80FE-5DDA508C345D}" type="presOf" srcId="{2298C4F7-86F1-4F53-8C7E-42628785AD9F}" destId="{26BE07D0-F0A0-4818-A99A-DB28F7925C4D}" srcOrd="0" destOrd="0" presId="urn:microsoft.com/office/officeart/2005/8/layout/vList2"/>
    <dgm:cxn modelId="{447ACD5C-D0E5-44DC-A0B9-5C5AEF55C2D5}" srcId="{E106C48B-2776-4F19-9C29-E4A16FC481E1}" destId="{7EB5953A-FFF2-43E9-9296-940543332543}" srcOrd="1" destOrd="0" parTransId="{7FA1B6DF-48C3-4BF2-9131-C5BF3DA2FD73}" sibTransId="{6D0956C5-ED1B-4C48-A1FD-87DEACC23052}"/>
    <dgm:cxn modelId="{725583DD-B657-FD4F-ACE8-24117DDD2177}" type="presOf" srcId="{8187B937-53A7-46C8-93E8-7E74EFC94E39}" destId="{2F6CB1CB-EF38-4329-BFC2-CEBFD18E3930}" srcOrd="0" destOrd="0" presId="urn:microsoft.com/office/officeart/2005/8/layout/vList2"/>
    <dgm:cxn modelId="{20B03A95-53A9-5D45-879B-8189BF59D548}" type="presOf" srcId="{7EB5953A-FFF2-43E9-9296-940543332543}" destId="{2F6CB1CB-EF38-4329-BFC2-CEBFD18E3930}" srcOrd="0" destOrd="1" presId="urn:microsoft.com/office/officeart/2005/8/layout/vList2"/>
    <dgm:cxn modelId="{5AD16B3F-2293-4440-BFA8-4D33B1ECDC2C}" srcId="{E106C48B-2776-4F19-9C29-E4A16FC481E1}" destId="{B2A014EF-0ACB-42F7-A0BE-8B36A45089D2}" srcOrd="4" destOrd="0" parTransId="{39FCEE4A-BBF6-4474-9571-B1F9997D6801}" sibTransId="{F56EFE94-CBAF-4296-88E8-5261D1B39B15}"/>
    <dgm:cxn modelId="{730E6BE1-C141-954D-BFD5-35215C1199DE}" type="presParOf" srcId="{26BE07D0-F0A0-4818-A99A-DB28F7925C4D}" destId="{FB4E4142-FE26-4836-B86B-1B27C06F1560}" srcOrd="0" destOrd="0" presId="urn:microsoft.com/office/officeart/2005/8/layout/vList2"/>
    <dgm:cxn modelId="{4EDA351B-43D6-B84D-88F4-AC828E2F7B5F}" type="presParOf" srcId="{26BE07D0-F0A0-4818-A99A-DB28F7925C4D}" destId="{2F6CB1CB-EF38-4329-BFC2-CEBFD18E393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CCDA38F-1079-43C7-9D87-DB6530E22500}"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ES"/>
        </a:p>
      </dgm:t>
    </dgm:pt>
    <dgm:pt modelId="{06A1465F-18CA-46F1-9B19-16330792EB00}">
      <dgm:prSet phldrT="[Texto]"/>
      <dgm:spPr/>
      <dgm:t>
        <a:bodyPr/>
        <a:lstStyle/>
        <a:p>
          <a:endParaRPr lang="es-ES" dirty="0"/>
        </a:p>
      </dgm:t>
    </dgm:pt>
    <dgm:pt modelId="{58E4B9D4-A3F4-4D36-8029-EEF04E0A53A2}" type="parTrans" cxnId="{866A890E-1D5E-4A6B-A219-3BDC587DEBAB}">
      <dgm:prSet/>
      <dgm:spPr/>
      <dgm:t>
        <a:bodyPr/>
        <a:lstStyle/>
        <a:p>
          <a:endParaRPr lang="es-ES"/>
        </a:p>
      </dgm:t>
    </dgm:pt>
    <dgm:pt modelId="{8820EAE1-9625-4964-BCDF-08F55DF639CC}" type="sibTrans" cxnId="{866A890E-1D5E-4A6B-A219-3BDC587DEBAB}">
      <dgm:prSet/>
      <dgm:spPr/>
      <dgm:t>
        <a:bodyPr/>
        <a:lstStyle/>
        <a:p>
          <a:endParaRPr lang="es-ES"/>
        </a:p>
      </dgm:t>
    </dgm:pt>
    <dgm:pt modelId="{A0C16D69-58DD-4EE4-9E48-B5FB3DDE736A}">
      <dgm:prSet phldrT="[Texto]"/>
      <dgm:spPr/>
      <dgm:t>
        <a:bodyPr/>
        <a:lstStyle/>
        <a:p>
          <a:r>
            <a:rPr lang="es-MX" dirty="0" smtClean="0"/>
            <a:t>Se refiere a la veracidad y exactitud en que se mantienen los datos</a:t>
          </a:r>
          <a:endParaRPr lang="es-ES" dirty="0"/>
        </a:p>
      </dgm:t>
    </dgm:pt>
    <dgm:pt modelId="{F11D77CB-C3B8-4228-A0FA-DA67C5BB1930}" type="parTrans" cxnId="{92205A86-1F64-43B4-891A-D20D6AD2CE2A}">
      <dgm:prSet/>
      <dgm:spPr/>
      <dgm:t>
        <a:bodyPr/>
        <a:lstStyle/>
        <a:p>
          <a:endParaRPr lang="es-ES"/>
        </a:p>
      </dgm:t>
    </dgm:pt>
    <dgm:pt modelId="{D3680DD2-6647-42CA-B66B-B90D8620C3D3}" type="sibTrans" cxnId="{92205A86-1F64-43B4-891A-D20D6AD2CE2A}">
      <dgm:prSet/>
      <dgm:spPr/>
      <dgm:t>
        <a:bodyPr/>
        <a:lstStyle/>
        <a:p>
          <a:endParaRPr lang="es-ES"/>
        </a:p>
      </dgm:t>
    </dgm:pt>
    <dgm:pt modelId="{81396C5D-3EBA-48F7-8FC0-E53226ADB09E}">
      <dgm:prSet phldrT="[Texto]"/>
      <dgm:spPr/>
      <dgm:t>
        <a:bodyPr/>
        <a:lstStyle/>
        <a:p>
          <a:r>
            <a:rPr lang="es-MX" dirty="0" smtClean="0"/>
            <a:t>Estos deben reflejar fielmente la realidad de la información. </a:t>
          </a:r>
          <a:endParaRPr lang="es-ES" dirty="0"/>
        </a:p>
      </dgm:t>
    </dgm:pt>
    <dgm:pt modelId="{BBEB2A66-A53A-40B9-A42B-865C3B512C49}" type="parTrans" cxnId="{7F2C8941-F4AD-4E78-8FC2-A41127C543A5}">
      <dgm:prSet/>
      <dgm:spPr/>
      <dgm:t>
        <a:bodyPr/>
        <a:lstStyle/>
        <a:p>
          <a:endParaRPr lang="es-ES"/>
        </a:p>
      </dgm:t>
    </dgm:pt>
    <dgm:pt modelId="{C5F88146-511E-4A6F-BA59-F74E17EAC71B}" type="sibTrans" cxnId="{7F2C8941-F4AD-4E78-8FC2-A41127C543A5}">
      <dgm:prSet/>
      <dgm:spPr/>
      <dgm:t>
        <a:bodyPr/>
        <a:lstStyle/>
        <a:p>
          <a:endParaRPr lang="es-ES"/>
        </a:p>
      </dgm:t>
    </dgm:pt>
    <dgm:pt modelId="{AD6B2C0F-99C4-4E8D-8537-0ED793777943}">
      <dgm:prSet phldrT="[Texto]"/>
      <dgm:spPr/>
      <dgm:t>
        <a:bodyPr/>
        <a:lstStyle/>
        <a:p>
          <a:r>
            <a:rPr lang="es-MX" dirty="0" smtClean="0"/>
            <a:t>Se deben tomar medidas para mantener así la información.</a:t>
          </a:r>
          <a:endParaRPr lang="es-ES" dirty="0"/>
        </a:p>
      </dgm:t>
    </dgm:pt>
    <dgm:pt modelId="{E6662121-958A-4C2F-8E22-2668D8EA3F7B}" type="parTrans" cxnId="{D9A5D7E3-1535-49E8-BD0B-672E712C59F1}">
      <dgm:prSet/>
      <dgm:spPr/>
      <dgm:t>
        <a:bodyPr/>
        <a:lstStyle/>
        <a:p>
          <a:endParaRPr lang="es-ES"/>
        </a:p>
      </dgm:t>
    </dgm:pt>
    <dgm:pt modelId="{E707BFF8-A65D-4684-88D3-80F877E6E497}" type="sibTrans" cxnId="{D9A5D7E3-1535-49E8-BD0B-672E712C59F1}">
      <dgm:prSet/>
      <dgm:spPr/>
      <dgm:t>
        <a:bodyPr/>
        <a:lstStyle/>
        <a:p>
          <a:endParaRPr lang="es-ES"/>
        </a:p>
      </dgm:t>
    </dgm:pt>
    <dgm:pt modelId="{F0809462-C476-4820-BB46-FAF8D1A50334}" type="pres">
      <dgm:prSet presAssocID="{9CCDA38F-1079-43C7-9D87-DB6530E22500}" presName="composite" presStyleCnt="0">
        <dgm:presLayoutVars>
          <dgm:chMax val="1"/>
          <dgm:dir/>
          <dgm:resizeHandles val="exact"/>
        </dgm:presLayoutVars>
      </dgm:prSet>
      <dgm:spPr/>
      <dgm:t>
        <a:bodyPr/>
        <a:lstStyle/>
        <a:p>
          <a:endParaRPr lang="es-ES"/>
        </a:p>
      </dgm:t>
    </dgm:pt>
    <dgm:pt modelId="{F93635A9-9FD7-4B86-B778-23E1687074F9}" type="pres">
      <dgm:prSet presAssocID="{06A1465F-18CA-46F1-9B19-16330792EB00}" presName="roof" presStyleLbl="dkBgShp" presStyleIdx="0" presStyleCnt="2" custLinFactNeighborX="-296" custLinFactNeighborY="-50000"/>
      <dgm:spPr/>
      <dgm:t>
        <a:bodyPr/>
        <a:lstStyle/>
        <a:p>
          <a:endParaRPr lang="es-ES"/>
        </a:p>
      </dgm:t>
    </dgm:pt>
    <dgm:pt modelId="{C8D1D072-E6FF-4993-A410-D9DE00700482}" type="pres">
      <dgm:prSet presAssocID="{06A1465F-18CA-46F1-9B19-16330792EB00}" presName="pillars" presStyleCnt="0"/>
      <dgm:spPr/>
    </dgm:pt>
    <dgm:pt modelId="{7BFBC99A-FC05-4488-BF8E-469E2992DBDD}" type="pres">
      <dgm:prSet presAssocID="{06A1465F-18CA-46F1-9B19-16330792EB00}" presName="pillar1" presStyleLbl="node1" presStyleIdx="0" presStyleCnt="3">
        <dgm:presLayoutVars>
          <dgm:bulletEnabled val="1"/>
        </dgm:presLayoutVars>
      </dgm:prSet>
      <dgm:spPr/>
      <dgm:t>
        <a:bodyPr/>
        <a:lstStyle/>
        <a:p>
          <a:endParaRPr lang="es-ES"/>
        </a:p>
      </dgm:t>
    </dgm:pt>
    <dgm:pt modelId="{C553758D-372E-4B98-9C08-2282CA33EBBB}" type="pres">
      <dgm:prSet presAssocID="{81396C5D-3EBA-48F7-8FC0-E53226ADB09E}" presName="pillarX" presStyleLbl="node1" presStyleIdx="1" presStyleCnt="3">
        <dgm:presLayoutVars>
          <dgm:bulletEnabled val="1"/>
        </dgm:presLayoutVars>
      </dgm:prSet>
      <dgm:spPr/>
      <dgm:t>
        <a:bodyPr/>
        <a:lstStyle/>
        <a:p>
          <a:endParaRPr lang="es-ES"/>
        </a:p>
      </dgm:t>
    </dgm:pt>
    <dgm:pt modelId="{8223BDFA-DB2C-460C-AAC8-E18807A2213A}" type="pres">
      <dgm:prSet presAssocID="{AD6B2C0F-99C4-4E8D-8537-0ED793777943}" presName="pillarX" presStyleLbl="node1" presStyleIdx="2" presStyleCnt="3">
        <dgm:presLayoutVars>
          <dgm:bulletEnabled val="1"/>
        </dgm:presLayoutVars>
      </dgm:prSet>
      <dgm:spPr/>
      <dgm:t>
        <a:bodyPr/>
        <a:lstStyle/>
        <a:p>
          <a:endParaRPr lang="es-ES"/>
        </a:p>
      </dgm:t>
    </dgm:pt>
    <dgm:pt modelId="{BFDF8C0E-2086-4F36-BDA8-341F6D29FB17}" type="pres">
      <dgm:prSet presAssocID="{06A1465F-18CA-46F1-9B19-16330792EB00}" presName="base" presStyleLbl="dkBgShp" presStyleIdx="1" presStyleCnt="2"/>
      <dgm:spPr/>
    </dgm:pt>
  </dgm:ptLst>
  <dgm:cxnLst>
    <dgm:cxn modelId="{03816ACD-4F94-CF43-B37A-9EFA075EDEB1}" type="presOf" srcId="{06A1465F-18CA-46F1-9B19-16330792EB00}" destId="{F93635A9-9FD7-4B86-B778-23E1687074F9}" srcOrd="0" destOrd="0" presId="urn:microsoft.com/office/officeart/2005/8/layout/hList3"/>
    <dgm:cxn modelId="{7F2C8941-F4AD-4E78-8FC2-A41127C543A5}" srcId="{06A1465F-18CA-46F1-9B19-16330792EB00}" destId="{81396C5D-3EBA-48F7-8FC0-E53226ADB09E}" srcOrd="1" destOrd="0" parTransId="{BBEB2A66-A53A-40B9-A42B-865C3B512C49}" sibTransId="{C5F88146-511E-4A6F-BA59-F74E17EAC71B}"/>
    <dgm:cxn modelId="{3A71FC7B-18A2-654B-8A4A-B1A06A54B26B}" type="presOf" srcId="{9CCDA38F-1079-43C7-9D87-DB6530E22500}" destId="{F0809462-C476-4820-BB46-FAF8D1A50334}" srcOrd="0" destOrd="0" presId="urn:microsoft.com/office/officeart/2005/8/layout/hList3"/>
    <dgm:cxn modelId="{92205A86-1F64-43B4-891A-D20D6AD2CE2A}" srcId="{06A1465F-18CA-46F1-9B19-16330792EB00}" destId="{A0C16D69-58DD-4EE4-9E48-B5FB3DDE736A}" srcOrd="0" destOrd="0" parTransId="{F11D77CB-C3B8-4228-A0FA-DA67C5BB1930}" sibTransId="{D3680DD2-6647-42CA-B66B-B90D8620C3D3}"/>
    <dgm:cxn modelId="{47FAF88B-F87F-FE48-B9A8-E786FA8D3A61}" type="presOf" srcId="{81396C5D-3EBA-48F7-8FC0-E53226ADB09E}" destId="{C553758D-372E-4B98-9C08-2282CA33EBBB}" srcOrd="0" destOrd="0" presId="urn:microsoft.com/office/officeart/2005/8/layout/hList3"/>
    <dgm:cxn modelId="{F800B89A-F952-8F42-A305-2F8EDB94F302}" type="presOf" srcId="{A0C16D69-58DD-4EE4-9E48-B5FB3DDE736A}" destId="{7BFBC99A-FC05-4488-BF8E-469E2992DBDD}" srcOrd="0" destOrd="0" presId="urn:microsoft.com/office/officeart/2005/8/layout/hList3"/>
    <dgm:cxn modelId="{D9A5D7E3-1535-49E8-BD0B-672E712C59F1}" srcId="{06A1465F-18CA-46F1-9B19-16330792EB00}" destId="{AD6B2C0F-99C4-4E8D-8537-0ED793777943}" srcOrd="2" destOrd="0" parTransId="{E6662121-958A-4C2F-8E22-2668D8EA3F7B}" sibTransId="{E707BFF8-A65D-4684-88D3-80F877E6E497}"/>
    <dgm:cxn modelId="{866A890E-1D5E-4A6B-A219-3BDC587DEBAB}" srcId="{9CCDA38F-1079-43C7-9D87-DB6530E22500}" destId="{06A1465F-18CA-46F1-9B19-16330792EB00}" srcOrd="0" destOrd="0" parTransId="{58E4B9D4-A3F4-4D36-8029-EEF04E0A53A2}" sibTransId="{8820EAE1-9625-4964-BCDF-08F55DF639CC}"/>
    <dgm:cxn modelId="{00EE198F-489D-744C-BA38-E1916B2013CE}" type="presOf" srcId="{AD6B2C0F-99C4-4E8D-8537-0ED793777943}" destId="{8223BDFA-DB2C-460C-AAC8-E18807A2213A}" srcOrd="0" destOrd="0" presId="urn:microsoft.com/office/officeart/2005/8/layout/hList3"/>
    <dgm:cxn modelId="{7501841B-AF42-2543-A010-5B4850AC8A73}" type="presParOf" srcId="{F0809462-C476-4820-BB46-FAF8D1A50334}" destId="{F93635A9-9FD7-4B86-B778-23E1687074F9}" srcOrd="0" destOrd="0" presId="urn:microsoft.com/office/officeart/2005/8/layout/hList3"/>
    <dgm:cxn modelId="{5CB2F93C-238E-EC42-87E2-B12AD310EBF9}" type="presParOf" srcId="{F0809462-C476-4820-BB46-FAF8D1A50334}" destId="{C8D1D072-E6FF-4993-A410-D9DE00700482}" srcOrd="1" destOrd="0" presId="urn:microsoft.com/office/officeart/2005/8/layout/hList3"/>
    <dgm:cxn modelId="{381FB43C-0499-8045-A386-EF8839AD8E77}" type="presParOf" srcId="{C8D1D072-E6FF-4993-A410-D9DE00700482}" destId="{7BFBC99A-FC05-4488-BF8E-469E2992DBDD}" srcOrd="0" destOrd="0" presId="urn:microsoft.com/office/officeart/2005/8/layout/hList3"/>
    <dgm:cxn modelId="{CF4B56E5-F280-8A46-89C4-F98F41F138AF}" type="presParOf" srcId="{C8D1D072-E6FF-4993-A410-D9DE00700482}" destId="{C553758D-372E-4B98-9C08-2282CA33EBBB}" srcOrd="1" destOrd="0" presId="urn:microsoft.com/office/officeart/2005/8/layout/hList3"/>
    <dgm:cxn modelId="{AD5AC6EF-7C4D-EB47-8F2C-8CE58F8A8060}" type="presParOf" srcId="{C8D1D072-E6FF-4993-A410-D9DE00700482}" destId="{8223BDFA-DB2C-460C-AAC8-E18807A2213A}" srcOrd="2" destOrd="0" presId="urn:microsoft.com/office/officeart/2005/8/layout/hList3"/>
    <dgm:cxn modelId="{2BDC09EA-5243-C940-806C-F02D675E05E7}" type="presParOf" srcId="{F0809462-C476-4820-BB46-FAF8D1A50334}" destId="{BFDF8C0E-2086-4F36-BDA8-341F6D29FB1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312462-D18E-43DE-A664-99AF6BFF318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ES"/>
        </a:p>
      </dgm:t>
    </dgm:pt>
    <dgm:pt modelId="{D6BB0258-4441-4AA8-B926-91BD3798E826}">
      <dgm:prSet custT="1"/>
      <dgm:spPr/>
      <dgm:t>
        <a:bodyPr/>
        <a:lstStyle/>
        <a:p>
          <a:r>
            <a:rPr lang="es-MX" sz="1400" b="1" dirty="0" smtClean="0"/>
            <a:t>DATO PERSONAL</a:t>
          </a:r>
          <a:r>
            <a:rPr lang="es-MX" sz="1400" dirty="0" smtClean="0"/>
            <a:t>: Cualquier información concerniente a una persona física identificada o identificable</a:t>
          </a:r>
          <a:r>
            <a:rPr lang="es-MX" sz="1300" dirty="0" smtClean="0"/>
            <a:t>. </a:t>
          </a:r>
          <a:endParaRPr lang="es-ES" sz="1300" dirty="0" smtClean="0"/>
        </a:p>
      </dgm:t>
    </dgm:pt>
    <dgm:pt modelId="{5A160FF4-A752-44EE-AF2C-43EEF3DB0813}" type="parTrans" cxnId="{DE925E02-EBC4-45A5-843F-8ED195C9D8B2}">
      <dgm:prSet/>
      <dgm:spPr/>
      <dgm:t>
        <a:bodyPr/>
        <a:lstStyle/>
        <a:p>
          <a:endParaRPr lang="es-ES"/>
        </a:p>
      </dgm:t>
    </dgm:pt>
    <dgm:pt modelId="{4A1481CA-4390-416A-8B83-3F7F4DCF3D23}" type="sibTrans" cxnId="{DE925E02-EBC4-45A5-843F-8ED195C9D8B2}">
      <dgm:prSet/>
      <dgm:spPr/>
      <dgm:t>
        <a:bodyPr/>
        <a:lstStyle/>
        <a:p>
          <a:endParaRPr lang="es-ES"/>
        </a:p>
      </dgm:t>
    </dgm:pt>
    <dgm:pt modelId="{32354BE3-8DD3-4F17-BFBA-8ED16ED18F16}">
      <dgm:prSet custT="1"/>
      <dgm:spPr/>
      <dgm:t>
        <a:bodyPr/>
        <a:lstStyle/>
        <a:p>
          <a:r>
            <a:rPr lang="es-ES" sz="1400" u="sng" dirty="0" smtClean="0"/>
            <a:t>De identificación</a:t>
          </a:r>
          <a:r>
            <a:rPr lang="es-ES" sz="1400" dirty="0" smtClean="0"/>
            <a:t>: Nombre, edad, domicilio, sexo, RFC, CURP, video con persona identificable...</a:t>
          </a:r>
          <a:endParaRPr lang="es-ES" sz="1400" dirty="0"/>
        </a:p>
      </dgm:t>
    </dgm:pt>
    <dgm:pt modelId="{92675AFE-68DF-4005-A3D6-2D4761B7F477}" type="parTrans" cxnId="{AACC179C-579F-4F4F-B867-67754F182409}">
      <dgm:prSet/>
      <dgm:spPr/>
      <dgm:t>
        <a:bodyPr/>
        <a:lstStyle/>
        <a:p>
          <a:endParaRPr lang="es-ES"/>
        </a:p>
      </dgm:t>
    </dgm:pt>
    <dgm:pt modelId="{F92B25D5-1057-4881-9879-7D9F17B3E084}" type="sibTrans" cxnId="{AACC179C-579F-4F4F-B867-67754F182409}">
      <dgm:prSet/>
      <dgm:spPr/>
      <dgm:t>
        <a:bodyPr/>
        <a:lstStyle/>
        <a:p>
          <a:endParaRPr lang="es-ES"/>
        </a:p>
      </dgm:t>
    </dgm:pt>
    <dgm:pt modelId="{F5006721-E8ED-49B9-85FD-1494CB7CD607}">
      <dgm:prSet custT="1"/>
      <dgm:spPr/>
      <dgm:t>
        <a:bodyPr/>
        <a:lstStyle/>
        <a:p>
          <a:r>
            <a:rPr lang="es-ES" sz="1400" u="sng" dirty="0" smtClean="0"/>
            <a:t>Patrimoniale</a:t>
          </a:r>
          <a:r>
            <a:rPr lang="es-ES" sz="1400" dirty="0" smtClean="0"/>
            <a:t>s: Cuentas bancarias, saldos, propiedades...</a:t>
          </a:r>
          <a:endParaRPr lang="es-ES" sz="1400" dirty="0"/>
        </a:p>
      </dgm:t>
    </dgm:pt>
    <dgm:pt modelId="{CF579EBC-BF0A-4D50-A7BE-0397423F891A}" type="parTrans" cxnId="{52D99C38-49D2-4C16-93ED-0E639F81030F}">
      <dgm:prSet/>
      <dgm:spPr/>
      <dgm:t>
        <a:bodyPr/>
        <a:lstStyle/>
        <a:p>
          <a:endParaRPr lang="es-ES"/>
        </a:p>
      </dgm:t>
    </dgm:pt>
    <dgm:pt modelId="{394CAB7C-334A-4A26-8B42-162EC9EC8B82}" type="sibTrans" cxnId="{52D99C38-49D2-4C16-93ED-0E639F81030F}">
      <dgm:prSet/>
      <dgm:spPr/>
      <dgm:t>
        <a:bodyPr/>
        <a:lstStyle/>
        <a:p>
          <a:endParaRPr lang="es-ES"/>
        </a:p>
      </dgm:t>
    </dgm:pt>
    <dgm:pt modelId="{31B0233A-2D37-4CFC-A259-216F3F485025}">
      <dgm:prSet custT="1"/>
      <dgm:spPr/>
      <dgm:t>
        <a:bodyPr/>
        <a:lstStyle/>
        <a:p>
          <a:r>
            <a:rPr lang="es-ES" sz="1400" u="sng" dirty="0" smtClean="0"/>
            <a:t>Biométricos</a:t>
          </a:r>
          <a:r>
            <a:rPr lang="es-ES" sz="1400" dirty="0" smtClean="0"/>
            <a:t>: Huellas dactilares, iris, voz, firma autógrafa...</a:t>
          </a:r>
        </a:p>
      </dgm:t>
    </dgm:pt>
    <dgm:pt modelId="{C3EDD3FF-A866-4883-8C9A-DFB62AB21C35}" type="parTrans" cxnId="{0C51F108-8EA6-485A-8F9B-EB9BFF10195B}">
      <dgm:prSet/>
      <dgm:spPr/>
      <dgm:t>
        <a:bodyPr/>
        <a:lstStyle/>
        <a:p>
          <a:endParaRPr lang="es-ES"/>
        </a:p>
      </dgm:t>
    </dgm:pt>
    <dgm:pt modelId="{39CDC4C2-5BCD-4910-B588-FE23E43F2C35}" type="sibTrans" cxnId="{0C51F108-8EA6-485A-8F9B-EB9BFF10195B}">
      <dgm:prSet/>
      <dgm:spPr/>
      <dgm:t>
        <a:bodyPr/>
        <a:lstStyle/>
        <a:p>
          <a:endParaRPr lang="es-ES"/>
        </a:p>
      </dgm:t>
    </dgm:pt>
    <dgm:pt modelId="{FC7A122A-DE65-40C4-9309-6B042F34E4FC}" type="pres">
      <dgm:prSet presAssocID="{BB312462-D18E-43DE-A664-99AF6BFF318B}" presName="outerComposite" presStyleCnt="0">
        <dgm:presLayoutVars>
          <dgm:chMax val="5"/>
          <dgm:dir/>
          <dgm:resizeHandles val="exact"/>
        </dgm:presLayoutVars>
      </dgm:prSet>
      <dgm:spPr/>
      <dgm:t>
        <a:bodyPr/>
        <a:lstStyle/>
        <a:p>
          <a:endParaRPr lang="es-ES"/>
        </a:p>
      </dgm:t>
    </dgm:pt>
    <dgm:pt modelId="{588DE70B-6F3F-4512-ABFA-10753D4CD3A6}" type="pres">
      <dgm:prSet presAssocID="{BB312462-D18E-43DE-A664-99AF6BFF318B}" presName="dummyMaxCanvas" presStyleCnt="0">
        <dgm:presLayoutVars/>
      </dgm:prSet>
      <dgm:spPr/>
    </dgm:pt>
    <dgm:pt modelId="{E7F5A838-3310-46D5-9717-0ADC8FD4C7E0}" type="pres">
      <dgm:prSet presAssocID="{BB312462-D18E-43DE-A664-99AF6BFF318B}" presName="FourNodes_1" presStyleLbl="node1" presStyleIdx="0" presStyleCnt="4">
        <dgm:presLayoutVars>
          <dgm:bulletEnabled val="1"/>
        </dgm:presLayoutVars>
      </dgm:prSet>
      <dgm:spPr/>
      <dgm:t>
        <a:bodyPr/>
        <a:lstStyle/>
        <a:p>
          <a:endParaRPr lang="es-ES"/>
        </a:p>
      </dgm:t>
    </dgm:pt>
    <dgm:pt modelId="{B9C989FE-4EFF-45A8-99B2-21192663ED77}" type="pres">
      <dgm:prSet presAssocID="{BB312462-D18E-43DE-A664-99AF6BFF318B}" presName="FourNodes_2" presStyleLbl="node1" presStyleIdx="1" presStyleCnt="4">
        <dgm:presLayoutVars>
          <dgm:bulletEnabled val="1"/>
        </dgm:presLayoutVars>
      </dgm:prSet>
      <dgm:spPr/>
      <dgm:t>
        <a:bodyPr/>
        <a:lstStyle/>
        <a:p>
          <a:endParaRPr lang="es-ES"/>
        </a:p>
      </dgm:t>
    </dgm:pt>
    <dgm:pt modelId="{25CEB727-459E-4927-B92E-243CCCC8D97A}" type="pres">
      <dgm:prSet presAssocID="{BB312462-D18E-43DE-A664-99AF6BFF318B}" presName="FourNodes_3" presStyleLbl="node1" presStyleIdx="2" presStyleCnt="4">
        <dgm:presLayoutVars>
          <dgm:bulletEnabled val="1"/>
        </dgm:presLayoutVars>
      </dgm:prSet>
      <dgm:spPr/>
      <dgm:t>
        <a:bodyPr/>
        <a:lstStyle/>
        <a:p>
          <a:endParaRPr lang="es-ES"/>
        </a:p>
      </dgm:t>
    </dgm:pt>
    <dgm:pt modelId="{47E41E6B-F3DC-4AD0-B88D-25D8AB92A6B2}" type="pres">
      <dgm:prSet presAssocID="{BB312462-D18E-43DE-A664-99AF6BFF318B}" presName="FourNodes_4" presStyleLbl="node1" presStyleIdx="3" presStyleCnt="4">
        <dgm:presLayoutVars>
          <dgm:bulletEnabled val="1"/>
        </dgm:presLayoutVars>
      </dgm:prSet>
      <dgm:spPr/>
      <dgm:t>
        <a:bodyPr/>
        <a:lstStyle/>
        <a:p>
          <a:endParaRPr lang="es-ES"/>
        </a:p>
      </dgm:t>
    </dgm:pt>
    <dgm:pt modelId="{ACDEDA71-EFB6-48A8-9ACA-FABF99F3AC06}" type="pres">
      <dgm:prSet presAssocID="{BB312462-D18E-43DE-A664-99AF6BFF318B}" presName="FourConn_1-2" presStyleLbl="fgAccFollowNode1" presStyleIdx="0" presStyleCnt="3">
        <dgm:presLayoutVars>
          <dgm:bulletEnabled val="1"/>
        </dgm:presLayoutVars>
      </dgm:prSet>
      <dgm:spPr/>
      <dgm:t>
        <a:bodyPr/>
        <a:lstStyle/>
        <a:p>
          <a:endParaRPr lang="es-ES"/>
        </a:p>
      </dgm:t>
    </dgm:pt>
    <dgm:pt modelId="{BDA421FF-0369-4F5F-8557-E184E99842A6}" type="pres">
      <dgm:prSet presAssocID="{BB312462-D18E-43DE-A664-99AF6BFF318B}" presName="FourConn_2-3" presStyleLbl="fgAccFollowNode1" presStyleIdx="1" presStyleCnt="3">
        <dgm:presLayoutVars>
          <dgm:bulletEnabled val="1"/>
        </dgm:presLayoutVars>
      </dgm:prSet>
      <dgm:spPr/>
      <dgm:t>
        <a:bodyPr/>
        <a:lstStyle/>
        <a:p>
          <a:endParaRPr lang="es-ES"/>
        </a:p>
      </dgm:t>
    </dgm:pt>
    <dgm:pt modelId="{56142507-BAD9-447F-A7D6-A8622C83F035}" type="pres">
      <dgm:prSet presAssocID="{BB312462-D18E-43DE-A664-99AF6BFF318B}" presName="FourConn_3-4" presStyleLbl="fgAccFollowNode1" presStyleIdx="2" presStyleCnt="3">
        <dgm:presLayoutVars>
          <dgm:bulletEnabled val="1"/>
        </dgm:presLayoutVars>
      </dgm:prSet>
      <dgm:spPr/>
      <dgm:t>
        <a:bodyPr/>
        <a:lstStyle/>
        <a:p>
          <a:endParaRPr lang="es-ES"/>
        </a:p>
      </dgm:t>
    </dgm:pt>
    <dgm:pt modelId="{0224FDD4-3521-4EED-BAA6-59867A437A2F}" type="pres">
      <dgm:prSet presAssocID="{BB312462-D18E-43DE-A664-99AF6BFF318B}" presName="FourNodes_1_text" presStyleLbl="node1" presStyleIdx="3" presStyleCnt="4">
        <dgm:presLayoutVars>
          <dgm:bulletEnabled val="1"/>
        </dgm:presLayoutVars>
      </dgm:prSet>
      <dgm:spPr/>
      <dgm:t>
        <a:bodyPr/>
        <a:lstStyle/>
        <a:p>
          <a:endParaRPr lang="es-ES"/>
        </a:p>
      </dgm:t>
    </dgm:pt>
    <dgm:pt modelId="{612E8945-E08D-49B3-BB26-E12045771B71}" type="pres">
      <dgm:prSet presAssocID="{BB312462-D18E-43DE-A664-99AF6BFF318B}" presName="FourNodes_2_text" presStyleLbl="node1" presStyleIdx="3" presStyleCnt="4">
        <dgm:presLayoutVars>
          <dgm:bulletEnabled val="1"/>
        </dgm:presLayoutVars>
      </dgm:prSet>
      <dgm:spPr/>
      <dgm:t>
        <a:bodyPr/>
        <a:lstStyle/>
        <a:p>
          <a:endParaRPr lang="es-ES"/>
        </a:p>
      </dgm:t>
    </dgm:pt>
    <dgm:pt modelId="{2495E2E9-4048-489C-8C7B-8E053CCD53FB}" type="pres">
      <dgm:prSet presAssocID="{BB312462-D18E-43DE-A664-99AF6BFF318B}" presName="FourNodes_3_text" presStyleLbl="node1" presStyleIdx="3" presStyleCnt="4">
        <dgm:presLayoutVars>
          <dgm:bulletEnabled val="1"/>
        </dgm:presLayoutVars>
      </dgm:prSet>
      <dgm:spPr/>
      <dgm:t>
        <a:bodyPr/>
        <a:lstStyle/>
        <a:p>
          <a:endParaRPr lang="es-ES"/>
        </a:p>
      </dgm:t>
    </dgm:pt>
    <dgm:pt modelId="{2ADDD36B-7291-4A16-A009-A9129E21A489}" type="pres">
      <dgm:prSet presAssocID="{BB312462-D18E-43DE-A664-99AF6BFF318B}" presName="FourNodes_4_text" presStyleLbl="node1" presStyleIdx="3" presStyleCnt="4">
        <dgm:presLayoutVars>
          <dgm:bulletEnabled val="1"/>
        </dgm:presLayoutVars>
      </dgm:prSet>
      <dgm:spPr/>
      <dgm:t>
        <a:bodyPr/>
        <a:lstStyle/>
        <a:p>
          <a:endParaRPr lang="es-ES"/>
        </a:p>
      </dgm:t>
    </dgm:pt>
  </dgm:ptLst>
  <dgm:cxnLst>
    <dgm:cxn modelId="{12AB762E-AD67-3140-A64C-1109B42D7BC3}" type="presOf" srcId="{32354BE3-8DD3-4F17-BFBA-8ED16ED18F16}" destId="{612E8945-E08D-49B3-BB26-E12045771B71}" srcOrd="1" destOrd="0" presId="urn:microsoft.com/office/officeart/2005/8/layout/vProcess5"/>
    <dgm:cxn modelId="{9BD5D65C-08D7-BF4D-99E3-5C5DB50F3682}" type="presOf" srcId="{31B0233A-2D37-4CFC-A259-216F3F485025}" destId="{2ADDD36B-7291-4A16-A009-A9129E21A489}" srcOrd="1" destOrd="0" presId="urn:microsoft.com/office/officeart/2005/8/layout/vProcess5"/>
    <dgm:cxn modelId="{5B5BB631-6883-D942-AD1A-FF54BC8EB999}" type="presOf" srcId="{F92B25D5-1057-4881-9879-7D9F17B3E084}" destId="{BDA421FF-0369-4F5F-8557-E184E99842A6}" srcOrd="0" destOrd="0" presId="urn:microsoft.com/office/officeart/2005/8/layout/vProcess5"/>
    <dgm:cxn modelId="{0C51F108-8EA6-485A-8F9B-EB9BFF10195B}" srcId="{BB312462-D18E-43DE-A664-99AF6BFF318B}" destId="{31B0233A-2D37-4CFC-A259-216F3F485025}" srcOrd="3" destOrd="0" parTransId="{C3EDD3FF-A866-4883-8C9A-DFB62AB21C35}" sibTransId="{39CDC4C2-5BCD-4910-B588-FE23E43F2C35}"/>
    <dgm:cxn modelId="{E6CB682D-2D13-284D-8B12-C6DDABC8EE6B}" type="presOf" srcId="{4A1481CA-4390-416A-8B83-3F7F4DCF3D23}" destId="{ACDEDA71-EFB6-48A8-9ACA-FABF99F3AC06}" srcOrd="0" destOrd="0" presId="urn:microsoft.com/office/officeart/2005/8/layout/vProcess5"/>
    <dgm:cxn modelId="{6AC7C344-5D2A-A244-8289-D582108B2AF4}" type="presOf" srcId="{D6BB0258-4441-4AA8-B926-91BD3798E826}" destId="{E7F5A838-3310-46D5-9717-0ADC8FD4C7E0}" srcOrd="0" destOrd="0" presId="urn:microsoft.com/office/officeart/2005/8/layout/vProcess5"/>
    <dgm:cxn modelId="{AC3F5872-2673-7B42-94B6-E9AAAF5F0485}" type="presOf" srcId="{394CAB7C-334A-4A26-8B42-162EC9EC8B82}" destId="{56142507-BAD9-447F-A7D6-A8622C83F035}" srcOrd="0" destOrd="0" presId="urn:microsoft.com/office/officeart/2005/8/layout/vProcess5"/>
    <dgm:cxn modelId="{08C6BCE4-39AD-3A42-9DEF-33611CD5C082}" type="presOf" srcId="{F5006721-E8ED-49B9-85FD-1494CB7CD607}" destId="{25CEB727-459E-4927-B92E-243CCCC8D97A}" srcOrd="0" destOrd="0" presId="urn:microsoft.com/office/officeart/2005/8/layout/vProcess5"/>
    <dgm:cxn modelId="{823F982C-58BA-B04F-BC27-822B204D6501}" type="presOf" srcId="{D6BB0258-4441-4AA8-B926-91BD3798E826}" destId="{0224FDD4-3521-4EED-BAA6-59867A437A2F}" srcOrd="1" destOrd="0" presId="urn:microsoft.com/office/officeart/2005/8/layout/vProcess5"/>
    <dgm:cxn modelId="{469BEFE8-507B-8B45-A41B-268B4D73EC2D}" type="presOf" srcId="{BB312462-D18E-43DE-A664-99AF6BFF318B}" destId="{FC7A122A-DE65-40C4-9309-6B042F34E4FC}" srcOrd="0" destOrd="0" presId="urn:microsoft.com/office/officeart/2005/8/layout/vProcess5"/>
    <dgm:cxn modelId="{7B6F9304-FDCC-4848-96AB-A10F509B983E}" type="presOf" srcId="{F5006721-E8ED-49B9-85FD-1494CB7CD607}" destId="{2495E2E9-4048-489C-8C7B-8E053CCD53FB}" srcOrd="1" destOrd="0" presId="urn:microsoft.com/office/officeart/2005/8/layout/vProcess5"/>
    <dgm:cxn modelId="{2A3E56A7-0B15-914A-8BA0-3FE2818EB739}" type="presOf" srcId="{31B0233A-2D37-4CFC-A259-216F3F485025}" destId="{47E41E6B-F3DC-4AD0-B88D-25D8AB92A6B2}" srcOrd="0" destOrd="0" presId="urn:microsoft.com/office/officeart/2005/8/layout/vProcess5"/>
    <dgm:cxn modelId="{AACC179C-579F-4F4F-B867-67754F182409}" srcId="{BB312462-D18E-43DE-A664-99AF6BFF318B}" destId="{32354BE3-8DD3-4F17-BFBA-8ED16ED18F16}" srcOrd="1" destOrd="0" parTransId="{92675AFE-68DF-4005-A3D6-2D4761B7F477}" sibTransId="{F92B25D5-1057-4881-9879-7D9F17B3E084}"/>
    <dgm:cxn modelId="{EC99D975-6758-084A-87B6-F3F38A6B4CB5}" type="presOf" srcId="{32354BE3-8DD3-4F17-BFBA-8ED16ED18F16}" destId="{B9C989FE-4EFF-45A8-99B2-21192663ED77}" srcOrd="0" destOrd="0" presId="urn:microsoft.com/office/officeart/2005/8/layout/vProcess5"/>
    <dgm:cxn modelId="{DE925E02-EBC4-45A5-843F-8ED195C9D8B2}" srcId="{BB312462-D18E-43DE-A664-99AF6BFF318B}" destId="{D6BB0258-4441-4AA8-B926-91BD3798E826}" srcOrd="0" destOrd="0" parTransId="{5A160FF4-A752-44EE-AF2C-43EEF3DB0813}" sibTransId="{4A1481CA-4390-416A-8B83-3F7F4DCF3D23}"/>
    <dgm:cxn modelId="{52D99C38-49D2-4C16-93ED-0E639F81030F}" srcId="{BB312462-D18E-43DE-A664-99AF6BFF318B}" destId="{F5006721-E8ED-49B9-85FD-1494CB7CD607}" srcOrd="2" destOrd="0" parTransId="{CF579EBC-BF0A-4D50-A7BE-0397423F891A}" sibTransId="{394CAB7C-334A-4A26-8B42-162EC9EC8B82}"/>
    <dgm:cxn modelId="{79727231-5BD9-274A-97BE-BA6B4C31C056}" type="presParOf" srcId="{FC7A122A-DE65-40C4-9309-6B042F34E4FC}" destId="{588DE70B-6F3F-4512-ABFA-10753D4CD3A6}" srcOrd="0" destOrd="0" presId="urn:microsoft.com/office/officeart/2005/8/layout/vProcess5"/>
    <dgm:cxn modelId="{DFBB9BCC-E7A2-B14D-BC50-E14267687E9F}" type="presParOf" srcId="{FC7A122A-DE65-40C4-9309-6B042F34E4FC}" destId="{E7F5A838-3310-46D5-9717-0ADC8FD4C7E0}" srcOrd="1" destOrd="0" presId="urn:microsoft.com/office/officeart/2005/8/layout/vProcess5"/>
    <dgm:cxn modelId="{66E385FC-9F60-AE4E-8DA9-4D3BEF998422}" type="presParOf" srcId="{FC7A122A-DE65-40C4-9309-6B042F34E4FC}" destId="{B9C989FE-4EFF-45A8-99B2-21192663ED77}" srcOrd="2" destOrd="0" presId="urn:microsoft.com/office/officeart/2005/8/layout/vProcess5"/>
    <dgm:cxn modelId="{F1118B00-DF97-0243-BF55-04C501A4BA48}" type="presParOf" srcId="{FC7A122A-DE65-40C4-9309-6B042F34E4FC}" destId="{25CEB727-459E-4927-B92E-243CCCC8D97A}" srcOrd="3" destOrd="0" presId="urn:microsoft.com/office/officeart/2005/8/layout/vProcess5"/>
    <dgm:cxn modelId="{21915D49-18EC-A34B-8962-C95B598C7D32}" type="presParOf" srcId="{FC7A122A-DE65-40C4-9309-6B042F34E4FC}" destId="{47E41E6B-F3DC-4AD0-B88D-25D8AB92A6B2}" srcOrd="4" destOrd="0" presId="urn:microsoft.com/office/officeart/2005/8/layout/vProcess5"/>
    <dgm:cxn modelId="{20C003FF-35AC-B54B-8FC5-C9655613704C}" type="presParOf" srcId="{FC7A122A-DE65-40C4-9309-6B042F34E4FC}" destId="{ACDEDA71-EFB6-48A8-9ACA-FABF99F3AC06}" srcOrd="5" destOrd="0" presId="urn:microsoft.com/office/officeart/2005/8/layout/vProcess5"/>
    <dgm:cxn modelId="{6740A7AD-709E-9E49-A31E-EB35E2EA7B1D}" type="presParOf" srcId="{FC7A122A-DE65-40C4-9309-6B042F34E4FC}" destId="{BDA421FF-0369-4F5F-8557-E184E99842A6}" srcOrd="6" destOrd="0" presId="urn:microsoft.com/office/officeart/2005/8/layout/vProcess5"/>
    <dgm:cxn modelId="{2EAC6357-01ED-F34E-8D34-81471DFB6C05}" type="presParOf" srcId="{FC7A122A-DE65-40C4-9309-6B042F34E4FC}" destId="{56142507-BAD9-447F-A7D6-A8622C83F035}" srcOrd="7" destOrd="0" presId="urn:microsoft.com/office/officeart/2005/8/layout/vProcess5"/>
    <dgm:cxn modelId="{5226B4DC-CB0C-A44E-8DE8-5A34D4AE08F4}" type="presParOf" srcId="{FC7A122A-DE65-40C4-9309-6B042F34E4FC}" destId="{0224FDD4-3521-4EED-BAA6-59867A437A2F}" srcOrd="8" destOrd="0" presId="urn:microsoft.com/office/officeart/2005/8/layout/vProcess5"/>
    <dgm:cxn modelId="{DFD09229-55A0-5344-BEA7-69FFD0B23C09}" type="presParOf" srcId="{FC7A122A-DE65-40C4-9309-6B042F34E4FC}" destId="{612E8945-E08D-49B3-BB26-E12045771B71}" srcOrd="9" destOrd="0" presId="urn:microsoft.com/office/officeart/2005/8/layout/vProcess5"/>
    <dgm:cxn modelId="{F9A5CD88-4154-7A4D-8BF5-3A7A932DDAA8}" type="presParOf" srcId="{FC7A122A-DE65-40C4-9309-6B042F34E4FC}" destId="{2495E2E9-4048-489C-8C7B-8E053CCD53FB}" srcOrd="10" destOrd="0" presId="urn:microsoft.com/office/officeart/2005/8/layout/vProcess5"/>
    <dgm:cxn modelId="{B47715DF-7EFA-424D-B028-A6E7CFE9AB15}" type="presParOf" srcId="{FC7A122A-DE65-40C4-9309-6B042F34E4FC}" destId="{2ADDD36B-7291-4A16-A009-A9129E21A489}"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CCDA38F-1079-43C7-9D87-DB6530E22500}"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ES"/>
        </a:p>
      </dgm:t>
    </dgm:pt>
    <dgm:pt modelId="{06A1465F-18CA-46F1-9B19-16330792EB00}">
      <dgm:prSet phldrT="[Texto]"/>
      <dgm:spPr/>
      <dgm:t>
        <a:bodyPr/>
        <a:lstStyle/>
        <a:p>
          <a:endParaRPr lang="es-ES" dirty="0"/>
        </a:p>
      </dgm:t>
    </dgm:pt>
    <dgm:pt modelId="{58E4B9D4-A3F4-4D36-8029-EEF04E0A53A2}" type="parTrans" cxnId="{866A890E-1D5E-4A6B-A219-3BDC587DEBAB}">
      <dgm:prSet/>
      <dgm:spPr/>
      <dgm:t>
        <a:bodyPr/>
        <a:lstStyle/>
        <a:p>
          <a:endParaRPr lang="es-ES"/>
        </a:p>
      </dgm:t>
    </dgm:pt>
    <dgm:pt modelId="{8820EAE1-9625-4964-BCDF-08F55DF639CC}" type="sibTrans" cxnId="{866A890E-1D5E-4A6B-A219-3BDC587DEBAB}">
      <dgm:prSet/>
      <dgm:spPr/>
      <dgm:t>
        <a:bodyPr/>
        <a:lstStyle/>
        <a:p>
          <a:endParaRPr lang="es-ES"/>
        </a:p>
      </dgm:t>
    </dgm:pt>
    <dgm:pt modelId="{81396C5D-3EBA-48F7-8FC0-E53226ADB09E}">
      <dgm:prSet phldrT="[Texto]"/>
      <dgm:spPr/>
      <dgm:t>
        <a:bodyPr/>
        <a:lstStyle/>
        <a:p>
          <a:r>
            <a:rPr lang="es-MX" dirty="0" smtClean="0"/>
            <a:t>El tratamiento se debe llevar a cabo basado en su finalidad</a:t>
          </a:r>
          <a:endParaRPr lang="es-ES" dirty="0"/>
        </a:p>
      </dgm:t>
    </dgm:pt>
    <dgm:pt modelId="{BBEB2A66-A53A-40B9-A42B-865C3B512C49}" type="parTrans" cxnId="{7F2C8941-F4AD-4E78-8FC2-A41127C543A5}">
      <dgm:prSet/>
      <dgm:spPr/>
      <dgm:t>
        <a:bodyPr/>
        <a:lstStyle/>
        <a:p>
          <a:endParaRPr lang="es-ES"/>
        </a:p>
      </dgm:t>
    </dgm:pt>
    <dgm:pt modelId="{C5F88146-511E-4A6F-BA59-F74E17EAC71B}" type="sibTrans" cxnId="{7F2C8941-F4AD-4E78-8FC2-A41127C543A5}">
      <dgm:prSet/>
      <dgm:spPr/>
      <dgm:t>
        <a:bodyPr/>
        <a:lstStyle/>
        <a:p>
          <a:endParaRPr lang="es-ES"/>
        </a:p>
      </dgm:t>
    </dgm:pt>
    <dgm:pt modelId="{C952E63F-0334-493D-97FA-A9E1CEEAD073}">
      <dgm:prSet phldrT="[Texto]"/>
      <dgm:spPr/>
      <dgm:t>
        <a:bodyPr/>
        <a:lstStyle/>
        <a:p>
          <a:r>
            <a:rPr lang="es-MX" dirty="0" smtClean="0"/>
            <a:t>Esta finalidad debe ser determinada, explicita y legítima respecto a la actividad del responsable</a:t>
          </a:r>
          <a:endParaRPr lang="es-ES" dirty="0"/>
        </a:p>
      </dgm:t>
    </dgm:pt>
    <dgm:pt modelId="{7F6D55CF-043A-49F4-AA34-19EF00F4C284}" type="parTrans" cxnId="{D1DC91C8-615F-44F4-9A06-B0E33DB21FB2}">
      <dgm:prSet/>
      <dgm:spPr/>
      <dgm:t>
        <a:bodyPr/>
        <a:lstStyle/>
        <a:p>
          <a:endParaRPr lang="es-ES"/>
        </a:p>
      </dgm:t>
    </dgm:pt>
    <dgm:pt modelId="{F2091D93-EDB6-46B2-990E-6F12DC1C9DF2}" type="sibTrans" cxnId="{D1DC91C8-615F-44F4-9A06-B0E33DB21FB2}">
      <dgm:prSet/>
      <dgm:spPr/>
      <dgm:t>
        <a:bodyPr/>
        <a:lstStyle/>
        <a:p>
          <a:endParaRPr lang="es-ES"/>
        </a:p>
      </dgm:t>
    </dgm:pt>
    <dgm:pt modelId="{2994777E-FFF9-4B10-A720-76E39D7E36A2}">
      <dgm:prSet phldrT="[Texto]"/>
      <dgm:spPr/>
      <dgm:t>
        <a:bodyPr/>
        <a:lstStyle/>
        <a:p>
          <a:r>
            <a:rPr lang="es-MX" dirty="0" smtClean="0"/>
            <a:t>Cumplida la finalidad el dato se debe cancelar</a:t>
          </a:r>
          <a:endParaRPr lang="es-ES" dirty="0"/>
        </a:p>
      </dgm:t>
    </dgm:pt>
    <dgm:pt modelId="{6E996113-4D18-4F04-9EAB-33CA36016E03}" type="parTrans" cxnId="{91798056-D7EF-4C23-88FE-690D00369320}">
      <dgm:prSet/>
      <dgm:spPr/>
      <dgm:t>
        <a:bodyPr/>
        <a:lstStyle/>
        <a:p>
          <a:endParaRPr lang="es-ES"/>
        </a:p>
      </dgm:t>
    </dgm:pt>
    <dgm:pt modelId="{D620F73E-7BFE-4EEB-AEE6-2AC42C3270B4}" type="sibTrans" cxnId="{91798056-D7EF-4C23-88FE-690D00369320}">
      <dgm:prSet/>
      <dgm:spPr/>
      <dgm:t>
        <a:bodyPr/>
        <a:lstStyle/>
        <a:p>
          <a:endParaRPr lang="es-ES"/>
        </a:p>
      </dgm:t>
    </dgm:pt>
    <dgm:pt modelId="{F0809462-C476-4820-BB46-FAF8D1A50334}" type="pres">
      <dgm:prSet presAssocID="{9CCDA38F-1079-43C7-9D87-DB6530E22500}" presName="composite" presStyleCnt="0">
        <dgm:presLayoutVars>
          <dgm:chMax val="1"/>
          <dgm:dir/>
          <dgm:resizeHandles val="exact"/>
        </dgm:presLayoutVars>
      </dgm:prSet>
      <dgm:spPr/>
      <dgm:t>
        <a:bodyPr/>
        <a:lstStyle/>
        <a:p>
          <a:endParaRPr lang="es-ES"/>
        </a:p>
      </dgm:t>
    </dgm:pt>
    <dgm:pt modelId="{F93635A9-9FD7-4B86-B778-23E1687074F9}" type="pres">
      <dgm:prSet presAssocID="{06A1465F-18CA-46F1-9B19-16330792EB00}" presName="roof" presStyleLbl="dkBgShp" presStyleIdx="0" presStyleCnt="2"/>
      <dgm:spPr/>
      <dgm:t>
        <a:bodyPr/>
        <a:lstStyle/>
        <a:p>
          <a:endParaRPr lang="es-ES"/>
        </a:p>
      </dgm:t>
    </dgm:pt>
    <dgm:pt modelId="{C8D1D072-E6FF-4993-A410-D9DE00700482}" type="pres">
      <dgm:prSet presAssocID="{06A1465F-18CA-46F1-9B19-16330792EB00}" presName="pillars" presStyleCnt="0"/>
      <dgm:spPr/>
    </dgm:pt>
    <dgm:pt modelId="{7BFBC99A-FC05-4488-BF8E-469E2992DBDD}" type="pres">
      <dgm:prSet presAssocID="{06A1465F-18CA-46F1-9B19-16330792EB00}" presName="pillar1" presStyleLbl="node1" presStyleIdx="0" presStyleCnt="3" custLinFactNeighborX="-695" custLinFactNeighborY="651">
        <dgm:presLayoutVars>
          <dgm:bulletEnabled val="1"/>
        </dgm:presLayoutVars>
      </dgm:prSet>
      <dgm:spPr/>
      <dgm:t>
        <a:bodyPr/>
        <a:lstStyle/>
        <a:p>
          <a:endParaRPr lang="es-ES"/>
        </a:p>
      </dgm:t>
    </dgm:pt>
    <dgm:pt modelId="{7DF736D0-76AC-45E1-906B-AE4E396B9F0E}" type="pres">
      <dgm:prSet presAssocID="{C952E63F-0334-493D-97FA-A9E1CEEAD073}" presName="pillarX" presStyleLbl="node1" presStyleIdx="1" presStyleCnt="3">
        <dgm:presLayoutVars>
          <dgm:bulletEnabled val="1"/>
        </dgm:presLayoutVars>
      </dgm:prSet>
      <dgm:spPr/>
      <dgm:t>
        <a:bodyPr/>
        <a:lstStyle/>
        <a:p>
          <a:endParaRPr lang="es-ES"/>
        </a:p>
      </dgm:t>
    </dgm:pt>
    <dgm:pt modelId="{5D30C8DC-6B47-4636-A257-70520FB31671}" type="pres">
      <dgm:prSet presAssocID="{2994777E-FFF9-4B10-A720-76E39D7E36A2}" presName="pillarX" presStyleLbl="node1" presStyleIdx="2" presStyleCnt="3">
        <dgm:presLayoutVars>
          <dgm:bulletEnabled val="1"/>
        </dgm:presLayoutVars>
      </dgm:prSet>
      <dgm:spPr/>
      <dgm:t>
        <a:bodyPr/>
        <a:lstStyle/>
        <a:p>
          <a:endParaRPr lang="es-ES"/>
        </a:p>
      </dgm:t>
    </dgm:pt>
    <dgm:pt modelId="{BFDF8C0E-2086-4F36-BDA8-341F6D29FB17}" type="pres">
      <dgm:prSet presAssocID="{06A1465F-18CA-46F1-9B19-16330792EB00}" presName="base" presStyleLbl="dkBgShp" presStyleIdx="1" presStyleCnt="2"/>
      <dgm:spPr/>
    </dgm:pt>
  </dgm:ptLst>
  <dgm:cxnLst>
    <dgm:cxn modelId="{C233E5E2-3869-C348-B5E9-C4ACADAE00BE}" type="presOf" srcId="{06A1465F-18CA-46F1-9B19-16330792EB00}" destId="{F93635A9-9FD7-4B86-B778-23E1687074F9}" srcOrd="0" destOrd="0" presId="urn:microsoft.com/office/officeart/2005/8/layout/hList3"/>
    <dgm:cxn modelId="{7F2C8941-F4AD-4E78-8FC2-A41127C543A5}" srcId="{06A1465F-18CA-46F1-9B19-16330792EB00}" destId="{81396C5D-3EBA-48F7-8FC0-E53226ADB09E}" srcOrd="0" destOrd="0" parTransId="{BBEB2A66-A53A-40B9-A42B-865C3B512C49}" sibTransId="{C5F88146-511E-4A6F-BA59-F74E17EAC71B}"/>
    <dgm:cxn modelId="{91798056-D7EF-4C23-88FE-690D00369320}" srcId="{06A1465F-18CA-46F1-9B19-16330792EB00}" destId="{2994777E-FFF9-4B10-A720-76E39D7E36A2}" srcOrd="2" destOrd="0" parTransId="{6E996113-4D18-4F04-9EAB-33CA36016E03}" sibTransId="{D620F73E-7BFE-4EEB-AEE6-2AC42C3270B4}"/>
    <dgm:cxn modelId="{9B7A360E-E22A-9E4A-8AE4-12E91BAD38F0}" type="presOf" srcId="{2994777E-FFF9-4B10-A720-76E39D7E36A2}" destId="{5D30C8DC-6B47-4636-A257-70520FB31671}" srcOrd="0" destOrd="0" presId="urn:microsoft.com/office/officeart/2005/8/layout/hList3"/>
    <dgm:cxn modelId="{8F6A5A01-F2AF-D04F-BDC5-EB79C054A409}" type="presOf" srcId="{81396C5D-3EBA-48F7-8FC0-E53226ADB09E}" destId="{7BFBC99A-FC05-4488-BF8E-469E2992DBDD}" srcOrd="0" destOrd="0" presId="urn:microsoft.com/office/officeart/2005/8/layout/hList3"/>
    <dgm:cxn modelId="{C8628DBC-DD1F-2545-8507-E895A775C574}" type="presOf" srcId="{9CCDA38F-1079-43C7-9D87-DB6530E22500}" destId="{F0809462-C476-4820-BB46-FAF8D1A50334}" srcOrd="0" destOrd="0" presId="urn:microsoft.com/office/officeart/2005/8/layout/hList3"/>
    <dgm:cxn modelId="{866A890E-1D5E-4A6B-A219-3BDC587DEBAB}" srcId="{9CCDA38F-1079-43C7-9D87-DB6530E22500}" destId="{06A1465F-18CA-46F1-9B19-16330792EB00}" srcOrd="0" destOrd="0" parTransId="{58E4B9D4-A3F4-4D36-8029-EEF04E0A53A2}" sibTransId="{8820EAE1-9625-4964-BCDF-08F55DF639CC}"/>
    <dgm:cxn modelId="{D1DC91C8-615F-44F4-9A06-B0E33DB21FB2}" srcId="{06A1465F-18CA-46F1-9B19-16330792EB00}" destId="{C952E63F-0334-493D-97FA-A9E1CEEAD073}" srcOrd="1" destOrd="0" parTransId="{7F6D55CF-043A-49F4-AA34-19EF00F4C284}" sibTransId="{F2091D93-EDB6-46B2-990E-6F12DC1C9DF2}"/>
    <dgm:cxn modelId="{152379AF-84AC-B843-ADAE-2E66AA14CDB3}" type="presOf" srcId="{C952E63F-0334-493D-97FA-A9E1CEEAD073}" destId="{7DF736D0-76AC-45E1-906B-AE4E396B9F0E}" srcOrd="0" destOrd="0" presId="urn:microsoft.com/office/officeart/2005/8/layout/hList3"/>
    <dgm:cxn modelId="{D1ED0A42-20CA-934E-A1D6-879BBF40E9AC}" type="presParOf" srcId="{F0809462-C476-4820-BB46-FAF8D1A50334}" destId="{F93635A9-9FD7-4B86-B778-23E1687074F9}" srcOrd="0" destOrd="0" presId="urn:microsoft.com/office/officeart/2005/8/layout/hList3"/>
    <dgm:cxn modelId="{2CAE4F4A-86BC-5549-A804-A47FD5FF65CD}" type="presParOf" srcId="{F0809462-C476-4820-BB46-FAF8D1A50334}" destId="{C8D1D072-E6FF-4993-A410-D9DE00700482}" srcOrd="1" destOrd="0" presId="urn:microsoft.com/office/officeart/2005/8/layout/hList3"/>
    <dgm:cxn modelId="{2D7F614A-A6B6-1943-805A-95D0F675636B}" type="presParOf" srcId="{C8D1D072-E6FF-4993-A410-D9DE00700482}" destId="{7BFBC99A-FC05-4488-BF8E-469E2992DBDD}" srcOrd="0" destOrd="0" presId="urn:microsoft.com/office/officeart/2005/8/layout/hList3"/>
    <dgm:cxn modelId="{27AD9DAB-CB7B-834A-BD7C-F3543A3FB18E}" type="presParOf" srcId="{C8D1D072-E6FF-4993-A410-D9DE00700482}" destId="{7DF736D0-76AC-45E1-906B-AE4E396B9F0E}" srcOrd="1" destOrd="0" presId="urn:microsoft.com/office/officeart/2005/8/layout/hList3"/>
    <dgm:cxn modelId="{78C28719-BE4C-7F44-A99A-32D9E4B13023}" type="presParOf" srcId="{C8D1D072-E6FF-4993-A410-D9DE00700482}" destId="{5D30C8DC-6B47-4636-A257-70520FB31671}" srcOrd="2" destOrd="0" presId="urn:microsoft.com/office/officeart/2005/8/layout/hList3"/>
    <dgm:cxn modelId="{83C5DA57-A012-A94A-8552-551E6DF21222}" type="presParOf" srcId="{F0809462-C476-4820-BB46-FAF8D1A50334}" destId="{BFDF8C0E-2086-4F36-BDA8-341F6D29FB1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CCDA38F-1079-43C7-9D87-DB6530E22500}"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ES"/>
        </a:p>
      </dgm:t>
    </dgm:pt>
    <dgm:pt modelId="{06A1465F-18CA-46F1-9B19-16330792EB00}">
      <dgm:prSet phldrT="[Texto]"/>
      <dgm:spPr/>
      <dgm:t>
        <a:bodyPr/>
        <a:lstStyle/>
        <a:p>
          <a:r>
            <a:rPr lang="es-MX" dirty="0" smtClean="0"/>
            <a:t>Nunca deben ser recabados por medios fraudulentos o engañosos</a:t>
          </a:r>
          <a:endParaRPr lang="es-ES" dirty="0"/>
        </a:p>
      </dgm:t>
    </dgm:pt>
    <dgm:pt modelId="{58E4B9D4-A3F4-4D36-8029-EEF04E0A53A2}" type="parTrans" cxnId="{866A890E-1D5E-4A6B-A219-3BDC587DEBAB}">
      <dgm:prSet/>
      <dgm:spPr/>
      <dgm:t>
        <a:bodyPr/>
        <a:lstStyle/>
        <a:p>
          <a:endParaRPr lang="es-ES"/>
        </a:p>
      </dgm:t>
    </dgm:pt>
    <dgm:pt modelId="{8820EAE1-9625-4964-BCDF-08F55DF639CC}" type="sibTrans" cxnId="{866A890E-1D5E-4A6B-A219-3BDC587DEBAB}">
      <dgm:prSet/>
      <dgm:spPr/>
      <dgm:t>
        <a:bodyPr/>
        <a:lstStyle/>
        <a:p>
          <a:endParaRPr lang="es-ES"/>
        </a:p>
      </dgm:t>
    </dgm:pt>
    <dgm:pt modelId="{7AAE79DD-761E-453F-8B36-15F43C379711}">
      <dgm:prSet phldrT="[Texto]"/>
      <dgm:spPr/>
      <dgm:t>
        <a:bodyPr/>
        <a:lstStyle/>
        <a:p>
          <a:r>
            <a:rPr lang="es-MX" dirty="0" smtClean="0"/>
            <a:t>Los datos se deben tratar privilegiando los intereses del titular y la expectativa razonable de privacidad.</a:t>
          </a:r>
          <a:endParaRPr lang="es-ES" dirty="0"/>
        </a:p>
      </dgm:t>
    </dgm:pt>
    <dgm:pt modelId="{1A13B217-9806-4E1D-874C-D308338775A3}" type="parTrans" cxnId="{481B053E-FDE2-4D80-94C3-B1B049A4C287}">
      <dgm:prSet/>
      <dgm:spPr/>
      <dgm:t>
        <a:bodyPr/>
        <a:lstStyle/>
        <a:p>
          <a:endParaRPr lang="en-US"/>
        </a:p>
      </dgm:t>
    </dgm:pt>
    <dgm:pt modelId="{BCF3F4B6-C93A-4C64-87F1-81CE1867AABA}" type="sibTrans" cxnId="{481B053E-FDE2-4D80-94C3-B1B049A4C287}">
      <dgm:prSet/>
      <dgm:spPr/>
      <dgm:t>
        <a:bodyPr/>
        <a:lstStyle/>
        <a:p>
          <a:endParaRPr lang="en-US"/>
        </a:p>
      </dgm:t>
    </dgm:pt>
    <dgm:pt modelId="{F0809462-C476-4820-BB46-FAF8D1A50334}" type="pres">
      <dgm:prSet presAssocID="{9CCDA38F-1079-43C7-9D87-DB6530E22500}" presName="composite" presStyleCnt="0">
        <dgm:presLayoutVars>
          <dgm:chMax val="1"/>
          <dgm:dir/>
          <dgm:resizeHandles val="exact"/>
        </dgm:presLayoutVars>
      </dgm:prSet>
      <dgm:spPr/>
      <dgm:t>
        <a:bodyPr/>
        <a:lstStyle/>
        <a:p>
          <a:endParaRPr lang="es-ES"/>
        </a:p>
      </dgm:t>
    </dgm:pt>
    <dgm:pt modelId="{F93635A9-9FD7-4B86-B778-23E1687074F9}" type="pres">
      <dgm:prSet presAssocID="{06A1465F-18CA-46F1-9B19-16330792EB00}" presName="roof" presStyleLbl="dkBgShp" presStyleIdx="0" presStyleCnt="2"/>
      <dgm:spPr/>
      <dgm:t>
        <a:bodyPr/>
        <a:lstStyle/>
        <a:p>
          <a:endParaRPr lang="es-ES"/>
        </a:p>
      </dgm:t>
    </dgm:pt>
    <dgm:pt modelId="{C8D1D072-E6FF-4993-A410-D9DE00700482}" type="pres">
      <dgm:prSet presAssocID="{06A1465F-18CA-46F1-9B19-16330792EB00}" presName="pillars" presStyleCnt="0"/>
      <dgm:spPr/>
    </dgm:pt>
    <dgm:pt modelId="{7BFBC99A-FC05-4488-BF8E-469E2992DBDD}" type="pres">
      <dgm:prSet presAssocID="{06A1465F-18CA-46F1-9B19-16330792EB00}" presName="pillar1" presStyleLbl="node1" presStyleIdx="0" presStyleCnt="1">
        <dgm:presLayoutVars>
          <dgm:bulletEnabled val="1"/>
        </dgm:presLayoutVars>
      </dgm:prSet>
      <dgm:spPr/>
      <dgm:t>
        <a:bodyPr/>
        <a:lstStyle/>
        <a:p>
          <a:endParaRPr lang="es-ES"/>
        </a:p>
      </dgm:t>
    </dgm:pt>
    <dgm:pt modelId="{BFDF8C0E-2086-4F36-BDA8-341F6D29FB17}" type="pres">
      <dgm:prSet presAssocID="{06A1465F-18CA-46F1-9B19-16330792EB00}" presName="base" presStyleLbl="dkBgShp" presStyleIdx="1" presStyleCnt="2"/>
      <dgm:spPr/>
    </dgm:pt>
  </dgm:ptLst>
  <dgm:cxnLst>
    <dgm:cxn modelId="{569EE79F-389B-6240-89F2-3F08E20B01E7}" type="presOf" srcId="{7AAE79DD-761E-453F-8B36-15F43C379711}" destId="{7BFBC99A-FC05-4488-BF8E-469E2992DBDD}" srcOrd="0" destOrd="0" presId="urn:microsoft.com/office/officeart/2005/8/layout/hList3"/>
    <dgm:cxn modelId="{04CEE847-9D5F-A34C-AF42-064B8A3DCB18}" type="presOf" srcId="{06A1465F-18CA-46F1-9B19-16330792EB00}" destId="{F93635A9-9FD7-4B86-B778-23E1687074F9}" srcOrd="0" destOrd="0" presId="urn:microsoft.com/office/officeart/2005/8/layout/hList3"/>
    <dgm:cxn modelId="{D5E4A4F5-7812-6E4E-A488-52B5C16BBAD3}" type="presOf" srcId="{9CCDA38F-1079-43C7-9D87-DB6530E22500}" destId="{F0809462-C476-4820-BB46-FAF8D1A50334}" srcOrd="0" destOrd="0" presId="urn:microsoft.com/office/officeart/2005/8/layout/hList3"/>
    <dgm:cxn modelId="{481B053E-FDE2-4D80-94C3-B1B049A4C287}" srcId="{06A1465F-18CA-46F1-9B19-16330792EB00}" destId="{7AAE79DD-761E-453F-8B36-15F43C379711}" srcOrd="0" destOrd="0" parTransId="{1A13B217-9806-4E1D-874C-D308338775A3}" sibTransId="{BCF3F4B6-C93A-4C64-87F1-81CE1867AABA}"/>
    <dgm:cxn modelId="{866A890E-1D5E-4A6B-A219-3BDC587DEBAB}" srcId="{9CCDA38F-1079-43C7-9D87-DB6530E22500}" destId="{06A1465F-18CA-46F1-9B19-16330792EB00}" srcOrd="0" destOrd="0" parTransId="{58E4B9D4-A3F4-4D36-8029-EEF04E0A53A2}" sibTransId="{8820EAE1-9625-4964-BCDF-08F55DF639CC}"/>
    <dgm:cxn modelId="{26D799E6-9336-384B-8D6D-E43B88F2121B}" type="presParOf" srcId="{F0809462-C476-4820-BB46-FAF8D1A50334}" destId="{F93635A9-9FD7-4B86-B778-23E1687074F9}" srcOrd="0" destOrd="0" presId="urn:microsoft.com/office/officeart/2005/8/layout/hList3"/>
    <dgm:cxn modelId="{6D4EB8E7-3207-414F-B7ED-0FAB69676A82}" type="presParOf" srcId="{F0809462-C476-4820-BB46-FAF8D1A50334}" destId="{C8D1D072-E6FF-4993-A410-D9DE00700482}" srcOrd="1" destOrd="0" presId="urn:microsoft.com/office/officeart/2005/8/layout/hList3"/>
    <dgm:cxn modelId="{8A29D778-4A4F-0749-98EE-A20A79724C5E}" type="presParOf" srcId="{C8D1D072-E6FF-4993-A410-D9DE00700482}" destId="{7BFBC99A-FC05-4488-BF8E-469E2992DBDD}" srcOrd="0" destOrd="0" presId="urn:microsoft.com/office/officeart/2005/8/layout/hList3"/>
    <dgm:cxn modelId="{8E593EB3-94A1-624C-8094-FD4CCAC24319}" type="presParOf" srcId="{F0809462-C476-4820-BB46-FAF8D1A50334}" destId="{BFDF8C0E-2086-4F36-BDA8-341F6D29FB1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CCDA38F-1079-43C7-9D87-DB6530E22500}"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ES"/>
        </a:p>
      </dgm:t>
    </dgm:pt>
    <dgm:pt modelId="{06A1465F-18CA-46F1-9B19-16330792EB00}">
      <dgm:prSet phldrT="[Texto]"/>
      <dgm:spPr/>
      <dgm:t>
        <a:bodyPr/>
        <a:lstStyle/>
        <a:p>
          <a:r>
            <a:rPr lang="es-MX" dirty="0" smtClean="0"/>
            <a:t>Criterio de minimización</a:t>
          </a:r>
          <a:endParaRPr lang="es-ES" dirty="0"/>
        </a:p>
      </dgm:t>
    </dgm:pt>
    <dgm:pt modelId="{58E4B9D4-A3F4-4D36-8029-EEF04E0A53A2}" type="parTrans" cxnId="{866A890E-1D5E-4A6B-A219-3BDC587DEBAB}">
      <dgm:prSet/>
      <dgm:spPr/>
      <dgm:t>
        <a:bodyPr/>
        <a:lstStyle/>
        <a:p>
          <a:endParaRPr lang="es-ES"/>
        </a:p>
      </dgm:t>
    </dgm:pt>
    <dgm:pt modelId="{8820EAE1-9625-4964-BCDF-08F55DF639CC}" type="sibTrans" cxnId="{866A890E-1D5E-4A6B-A219-3BDC587DEBAB}">
      <dgm:prSet/>
      <dgm:spPr/>
      <dgm:t>
        <a:bodyPr/>
        <a:lstStyle/>
        <a:p>
          <a:endParaRPr lang="es-ES"/>
        </a:p>
      </dgm:t>
    </dgm:pt>
    <dgm:pt modelId="{81396C5D-3EBA-48F7-8FC0-E53226ADB09E}">
      <dgm:prSet phldrT="[Texto]"/>
      <dgm:spPr/>
      <dgm:t>
        <a:bodyPr/>
        <a:lstStyle/>
        <a:p>
          <a:r>
            <a:rPr lang="es-MX" dirty="0" smtClean="0"/>
            <a:t>Se deben tratar datos estrictamente necesarios para cumplir la finalidad</a:t>
          </a:r>
          <a:endParaRPr lang="es-ES" dirty="0"/>
        </a:p>
      </dgm:t>
    </dgm:pt>
    <dgm:pt modelId="{BBEB2A66-A53A-40B9-A42B-865C3B512C49}" type="parTrans" cxnId="{7F2C8941-F4AD-4E78-8FC2-A41127C543A5}">
      <dgm:prSet/>
      <dgm:spPr/>
      <dgm:t>
        <a:bodyPr/>
        <a:lstStyle/>
        <a:p>
          <a:endParaRPr lang="es-ES"/>
        </a:p>
      </dgm:t>
    </dgm:pt>
    <dgm:pt modelId="{C5F88146-511E-4A6F-BA59-F74E17EAC71B}" type="sibTrans" cxnId="{7F2C8941-F4AD-4E78-8FC2-A41127C543A5}">
      <dgm:prSet/>
      <dgm:spPr/>
      <dgm:t>
        <a:bodyPr/>
        <a:lstStyle/>
        <a:p>
          <a:endParaRPr lang="es-ES"/>
        </a:p>
      </dgm:t>
    </dgm:pt>
    <dgm:pt modelId="{28AA123C-8766-46AB-9EB9-01D4ADD824EC}">
      <dgm:prSet phldrT="[Texto]"/>
      <dgm:spPr/>
      <dgm:t>
        <a:bodyPr/>
        <a:lstStyle/>
        <a:p>
          <a:r>
            <a:rPr lang="es-MX" dirty="0" smtClean="0"/>
            <a:t>Estos datos deben ser los mínimos posibles para cumplir la finalidad</a:t>
          </a:r>
          <a:endParaRPr lang="es-ES" dirty="0"/>
        </a:p>
      </dgm:t>
    </dgm:pt>
    <dgm:pt modelId="{EC34668E-9B56-47AB-B33A-02DC74EB78AE}" type="parTrans" cxnId="{9EDAF67C-5B29-46C3-899C-07B994389BD3}">
      <dgm:prSet/>
      <dgm:spPr/>
      <dgm:t>
        <a:bodyPr/>
        <a:lstStyle/>
        <a:p>
          <a:endParaRPr lang="es-ES"/>
        </a:p>
      </dgm:t>
    </dgm:pt>
    <dgm:pt modelId="{FC6754F9-3003-4619-97A1-9E09DF4EDB48}" type="sibTrans" cxnId="{9EDAF67C-5B29-46C3-899C-07B994389BD3}">
      <dgm:prSet/>
      <dgm:spPr/>
      <dgm:t>
        <a:bodyPr/>
        <a:lstStyle/>
        <a:p>
          <a:endParaRPr lang="es-ES"/>
        </a:p>
      </dgm:t>
    </dgm:pt>
    <dgm:pt modelId="{F0809462-C476-4820-BB46-FAF8D1A50334}" type="pres">
      <dgm:prSet presAssocID="{9CCDA38F-1079-43C7-9D87-DB6530E22500}" presName="composite" presStyleCnt="0">
        <dgm:presLayoutVars>
          <dgm:chMax val="1"/>
          <dgm:dir/>
          <dgm:resizeHandles val="exact"/>
        </dgm:presLayoutVars>
      </dgm:prSet>
      <dgm:spPr/>
      <dgm:t>
        <a:bodyPr/>
        <a:lstStyle/>
        <a:p>
          <a:endParaRPr lang="es-ES"/>
        </a:p>
      </dgm:t>
    </dgm:pt>
    <dgm:pt modelId="{F93635A9-9FD7-4B86-B778-23E1687074F9}" type="pres">
      <dgm:prSet presAssocID="{06A1465F-18CA-46F1-9B19-16330792EB00}" presName="roof" presStyleLbl="dkBgShp" presStyleIdx="0" presStyleCnt="2"/>
      <dgm:spPr/>
      <dgm:t>
        <a:bodyPr/>
        <a:lstStyle/>
        <a:p>
          <a:endParaRPr lang="es-ES"/>
        </a:p>
      </dgm:t>
    </dgm:pt>
    <dgm:pt modelId="{C8D1D072-E6FF-4993-A410-D9DE00700482}" type="pres">
      <dgm:prSet presAssocID="{06A1465F-18CA-46F1-9B19-16330792EB00}" presName="pillars" presStyleCnt="0"/>
      <dgm:spPr/>
    </dgm:pt>
    <dgm:pt modelId="{7BFBC99A-FC05-4488-BF8E-469E2992DBDD}" type="pres">
      <dgm:prSet presAssocID="{06A1465F-18CA-46F1-9B19-16330792EB00}" presName="pillar1" presStyleLbl="node1" presStyleIdx="0" presStyleCnt="2">
        <dgm:presLayoutVars>
          <dgm:bulletEnabled val="1"/>
        </dgm:presLayoutVars>
      </dgm:prSet>
      <dgm:spPr/>
      <dgm:t>
        <a:bodyPr/>
        <a:lstStyle/>
        <a:p>
          <a:endParaRPr lang="es-ES"/>
        </a:p>
      </dgm:t>
    </dgm:pt>
    <dgm:pt modelId="{66B64C7C-DAFA-4922-9AE9-48B098617F93}" type="pres">
      <dgm:prSet presAssocID="{28AA123C-8766-46AB-9EB9-01D4ADD824EC}" presName="pillarX" presStyleLbl="node1" presStyleIdx="1" presStyleCnt="2">
        <dgm:presLayoutVars>
          <dgm:bulletEnabled val="1"/>
        </dgm:presLayoutVars>
      </dgm:prSet>
      <dgm:spPr/>
      <dgm:t>
        <a:bodyPr/>
        <a:lstStyle/>
        <a:p>
          <a:endParaRPr lang="es-ES"/>
        </a:p>
      </dgm:t>
    </dgm:pt>
    <dgm:pt modelId="{BFDF8C0E-2086-4F36-BDA8-341F6D29FB17}" type="pres">
      <dgm:prSet presAssocID="{06A1465F-18CA-46F1-9B19-16330792EB00}" presName="base" presStyleLbl="dkBgShp" presStyleIdx="1" presStyleCnt="2"/>
      <dgm:spPr/>
    </dgm:pt>
  </dgm:ptLst>
  <dgm:cxnLst>
    <dgm:cxn modelId="{7F2C8941-F4AD-4E78-8FC2-A41127C543A5}" srcId="{06A1465F-18CA-46F1-9B19-16330792EB00}" destId="{81396C5D-3EBA-48F7-8FC0-E53226ADB09E}" srcOrd="0" destOrd="0" parTransId="{BBEB2A66-A53A-40B9-A42B-865C3B512C49}" sibTransId="{C5F88146-511E-4A6F-BA59-F74E17EAC71B}"/>
    <dgm:cxn modelId="{05CB52AC-9F88-3B49-8A7C-0216AF4BB5F3}" type="presOf" srcId="{28AA123C-8766-46AB-9EB9-01D4ADD824EC}" destId="{66B64C7C-DAFA-4922-9AE9-48B098617F93}" srcOrd="0" destOrd="0" presId="urn:microsoft.com/office/officeart/2005/8/layout/hList3"/>
    <dgm:cxn modelId="{2224A832-1203-CF41-B866-31583AEC1D20}" type="presOf" srcId="{81396C5D-3EBA-48F7-8FC0-E53226ADB09E}" destId="{7BFBC99A-FC05-4488-BF8E-469E2992DBDD}" srcOrd="0" destOrd="0" presId="urn:microsoft.com/office/officeart/2005/8/layout/hList3"/>
    <dgm:cxn modelId="{6454AFF1-6389-2340-89F1-EED8CF4602FC}" type="presOf" srcId="{06A1465F-18CA-46F1-9B19-16330792EB00}" destId="{F93635A9-9FD7-4B86-B778-23E1687074F9}" srcOrd="0" destOrd="0" presId="urn:microsoft.com/office/officeart/2005/8/layout/hList3"/>
    <dgm:cxn modelId="{866A890E-1D5E-4A6B-A219-3BDC587DEBAB}" srcId="{9CCDA38F-1079-43C7-9D87-DB6530E22500}" destId="{06A1465F-18CA-46F1-9B19-16330792EB00}" srcOrd="0" destOrd="0" parTransId="{58E4B9D4-A3F4-4D36-8029-EEF04E0A53A2}" sibTransId="{8820EAE1-9625-4964-BCDF-08F55DF639CC}"/>
    <dgm:cxn modelId="{9EDAF67C-5B29-46C3-899C-07B994389BD3}" srcId="{06A1465F-18CA-46F1-9B19-16330792EB00}" destId="{28AA123C-8766-46AB-9EB9-01D4ADD824EC}" srcOrd="1" destOrd="0" parTransId="{EC34668E-9B56-47AB-B33A-02DC74EB78AE}" sibTransId="{FC6754F9-3003-4619-97A1-9E09DF4EDB48}"/>
    <dgm:cxn modelId="{BBC6F7C2-EF5E-A842-8079-02D45544CE90}" type="presOf" srcId="{9CCDA38F-1079-43C7-9D87-DB6530E22500}" destId="{F0809462-C476-4820-BB46-FAF8D1A50334}" srcOrd="0" destOrd="0" presId="urn:microsoft.com/office/officeart/2005/8/layout/hList3"/>
    <dgm:cxn modelId="{7132B196-0452-F446-B2FB-BB6C09A759CB}" type="presParOf" srcId="{F0809462-C476-4820-BB46-FAF8D1A50334}" destId="{F93635A9-9FD7-4B86-B778-23E1687074F9}" srcOrd="0" destOrd="0" presId="urn:microsoft.com/office/officeart/2005/8/layout/hList3"/>
    <dgm:cxn modelId="{E167395E-F4EF-5E43-BB88-90CBBB6A2325}" type="presParOf" srcId="{F0809462-C476-4820-BB46-FAF8D1A50334}" destId="{C8D1D072-E6FF-4993-A410-D9DE00700482}" srcOrd="1" destOrd="0" presId="urn:microsoft.com/office/officeart/2005/8/layout/hList3"/>
    <dgm:cxn modelId="{2DCF088F-A096-C042-AEA3-F724CAD5BAB2}" type="presParOf" srcId="{C8D1D072-E6FF-4993-A410-D9DE00700482}" destId="{7BFBC99A-FC05-4488-BF8E-469E2992DBDD}" srcOrd="0" destOrd="0" presId="urn:microsoft.com/office/officeart/2005/8/layout/hList3"/>
    <dgm:cxn modelId="{F1DAA8C6-D58F-2C44-992D-BDB0C9143D1B}" type="presParOf" srcId="{C8D1D072-E6FF-4993-A410-D9DE00700482}" destId="{66B64C7C-DAFA-4922-9AE9-48B098617F93}" srcOrd="1" destOrd="0" presId="urn:microsoft.com/office/officeart/2005/8/layout/hList3"/>
    <dgm:cxn modelId="{0F78E261-17D9-BF42-B3F9-07DCEE1F97E0}" type="presParOf" srcId="{F0809462-C476-4820-BB46-FAF8D1A50334}" destId="{BFDF8C0E-2086-4F36-BDA8-341F6D29FB1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CCDA38F-1079-43C7-9D87-DB6530E22500}"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ES"/>
        </a:p>
      </dgm:t>
    </dgm:pt>
    <dgm:pt modelId="{06A1465F-18CA-46F1-9B19-16330792EB00}">
      <dgm:prSet phldrT="[Texto]"/>
      <dgm:spPr/>
      <dgm:t>
        <a:bodyPr/>
        <a:lstStyle/>
        <a:p>
          <a:r>
            <a:rPr lang="es-MX" dirty="0" smtClean="0"/>
            <a:t>Art. 48 Reg. Deberá adoptar medidas</a:t>
          </a:r>
          <a:endParaRPr lang="es-ES" dirty="0"/>
        </a:p>
      </dgm:t>
    </dgm:pt>
    <dgm:pt modelId="{58E4B9D4-A3F4-4D36-8029-EEF04E0A53A2}" type="parTrans" cxnId="{866A890E-1D5E-4A6B-A219-3BDC587DEBAB}">
      <dgm:prSet/>
      <dgm:spPr/>
      <dgm:t>
        <a:bodyPr/>
        <a:lstStyle/>
        <a:p>
          <a:endParaRPr lang="es-ES"/>
        </a:p>
      </dgm:t>
    </dgm:pt>
    <dgm:pt modelId="{8820EAE1-9625-4964-BCDF-08F55DF639CC}" type="sibTrans" cxnId="{866A890E-1D5E-4A6B-A219-3BDC587DEBAB}">
      <dgm:prSet/>
      <dgm:spPr/>
      <dgm:t>
        <a:bodyPr/>
        <a:lstStyle/>
        <a:p>
          <a:endParaRPr lang="es-ES"/>
        </a:p>
      </dgm:t>
    </dgm:pt>
    <dgm:pt modelId="{81396C5D-3EBA-48F7-8FC0-E53226ADB09E}">
      <dgm:prSet phldrT="[Texto]"/>
      <dgm:spPr/>
      <dgm:t>
        <a:bodyPr/>
        <a:lstStyle/>
        <a:p>
          <a:r>
            <a:rPr lang="es-MX" dirty="0" smtClean="0"/>
            <a:t>El responsable debe velar  por el cumplimiento  de los principios</a:t>
          </a:r>
          <a:endParaRPr lang="es-ES" dirty="0"/>
        </a:p>
      </dgm:t>
    </dgm:pt>
    <dgm:pt modelId="{BBEB2A66-A53A-40B9-A42B-865C3B512C49}" type="parTrans" cxnId="{7F2C8941-F4AD-4E78-8FC2-A41127C543A5}">
      <dgm:prSet/>
      <dgm:spPr/>
      <dgm:t>
        <a:bodyPr/>
        <a:lstStyle/>
        <a:p>
          <a:endParaRPr lang="es-ES"/>
        </a:p>
      </dgm:t>
    </dgm:pt>
    <dgm:pt modelId="{C5F88146-511E-4A6F-BA59-F74E17EAC71B}" type="sibTrans" cxnId="{7F2C8941-F4AD-4E78-8FC2-A41127C543A5}">
      <dgm:prSet/>
      <dgm:spPr/>
      <dgm:t>
        <a:bodyPr/>
        <a:lstStyle/>
        <a:p>
          <a:endParaRPr lang="es-ES"/>
        </a:p>
      </dgm:t>
    </dgm:pt>
    <dgm:pt modelId="{28AA123C-8766-46AB-9EB9-01D4ADD824EC}">
      <dgm:prSet phldrT="[Texto]"/>
      <dgm:spPr/>
      <dgm:t>
        <a:bodyPr/>
        <a:lstStyle/>
        <a:p>
          <a:r>
            <a:rPr lang="es-MX" dirty="0" smtClean="0"/>
            <a:t>Rendición de cuentas</a:t>
          </a:r>
          <a:endParaRPr lang="es-ES" dirty="0"/>
        </a:p>
      </dgm:t>
    </dgm:pt>
    <dgm:pt modelId="{EC34668E-9B56-47AB-B33A-02DC74EB78AE}" type="parTrans" cxnId="{9EDAF67C-5B29-46C3-899C-07B994389BD3}">
      <dgm:prSet/>
      <dgm:spPr/>
      <dgm:t>
        <a:bodyPr/>
        <a:lstStyle/>
        <a:p>
          <a:endParaRPr lang="es-ES"/>
        </a:p>
      </dgm:t>
    </dgm:pt>
    <dgm:pt modelId="{FC6754F9-3003-4619-97A1-9E09DF4EDB48}" type="sibTrans" cxnId="{9EDAF67C-5B29-46C3-899C-07B994389BD3}">
      <dgm:prSet/>
      <dgm:spPr/>
      <dgm:t>
        <a:bodyPr/>
        <a:lstStyle/>
        <a:p>
          <a:endParaRPr lang="es-ES"/>
        </a:p>
      </dgm:t>
    </dgm:pt>
    <dgm:pt modelId="{CFE0E02C-012B-4DF8-831A-654D9696CCA1}">
      <dgm:prSet phldrT="[Texto]"/>
      <dgm:spPr/>
      <dgm:t>
        <a:bodyPr/>
        <a:lstStyle/>
        <a:p>
          <a:r>
            <a:rPr lang="es-MX" dirty="0" smtClean="0"/>
            <a:t>Tomar medidas para que los datos se traten como el titular lo autorizó en aviso de privacidad</a:t>
          </a:r>
          <a:endParaRPr lang="es-ES" dirty="0"/>
        </a:p>
      </dgm:t>
    </dgm:pt>
    <dgm:pt modelId="{DAB2793F-3B1A-423F-9E40-D8691C8AF268}" type="parTrans" cxnId="{13BAD1B5-AAC1-497A-B10F-239E0575754B}">
      <dgm:prSet/>
      <dgm:spPr/>
      <dgm:t>
        <a:bodyPr/>
        <a:lstStyle/>
        <a:p>
          <a:endParaRPr lang="es-ES"/>
        </a:p>
      </dgm:t>
    </dgm:pt>
    <dgm:pt modelId="{D975F01D-4363-48B4-A7B8-67B66407D0E4}" type="sibTrans" cxnId="{13BAD1B5-AAC1-497A-B10F-239E0575754B}">
      <dgm:prSet/>
      <dgm:spPr/>
      <dgm:t>
        <a:bodyPr/>
        <a:lstStyle/>
        <a:p>
          <a:endParaRPr lang="es-ES"/>
        </a:p>
      </dgm:t>
    </dgm:pt>
    <dgm:pt modelId="{87E9D9FC-9F31-40BC-96EF-974409807934}">
      <dgm:prSet phldrT="[Texto]"/>
      <dgm:spPr/>
      <dgm:t>
        <a:bodyPr/>
        <a:lstStyle/>
        <a:p>
          <a:r>
            <a:rPr lang="es-MX" dirty="0" smtClean="0"/>
            <a:t>Corroborar que el tercero cumpla con el aviso de privacidad</a:t>
          </a:r>
          <a:endParaRPr lang="es-ES" dirty="0"/>
        </a:p>
      </dgm:t>
    </dgm:pt>
    <dgm:pt modelId="{16BA6720-B9D0-4EDB-920C-55E02CA67DDB}" type="parTrans" cxnId="{C7AA53BD-ADCD-4CB0-A0E5-459D410EE793}">
      <dgm:prSet/>
      <dgm:spPr/>
      <dgm:t>
        <a:bodyPr/>
        <a:lstStyle/>
        <a:p>
          <a:endParaRPr lang="es-ES"/>
        </a:p>
      </dgm:t>
    </dgm:pt>
    <dgm:pt modelId="{B5129419-1C06-43AB-B1A8-6EBAABA4D457}" type="sibTrans" cxnId="{C7AA53BD-ADCD-4CB0-A0E5-459D410EE793}">
      <dgm:prSet/>
      <dgm:spPr/>
      <dgm:t>
        <a:bodyPr/>
        <a:lstStyle/>
        <a:p>
          <a:endParaRPr lang="es-ES"/>
        </a:p>
      </dgm:t>
    </dgm:pt>
    <dgm:pt modelId="{F0809462-C476-4820-BB46-FAF8D1A50334}" type="pres">
      <dgm:prSet presAssocID="{9CCDA38F-1079-43C7-9D87-DB6530E22500}" presName="composite" presStyleCnt="0">
        <dgm:presLayoutVars>
          <dgm:chMax val="1"/>
          <dgm:dir/>
          <dgm:resizeHandles val="exact"/>
        </dgm:presLayoutVars>
      </dgm:prSet>
      <dgm:spPr/>
      <dgm:t>
        <a:bodyPr/>
        <a:lstStyle/>
        <a:p>
          <a:endParaRPr lang="es-ES"/>
        </a:p>
      </dgm:t>
    </dgm:pt>
    <dgm:pt modelId="{F93635A9-9FD7-4B86-B778-23E1687074F9}" type="pres">
      <dgm:prSet presAssocID="{06A1465F-18CA-46F1-9B19-16330792EB00}" presName="roof" presStyleLbl="dkBgShp" presStyleIdx="0" presStyleCnt="2" custLinFactNeighborX="-1216" custLinFactNeighborY="1402"/>
      <dgm:spPr/>
      <dgm:t>
        <a:bodyPr/>
        <a:lstStyle/>
        <a:p>
          <a:endParaRPr lang="es-ES"/>
        </a:p>
      </dgm:t>
    </dgm:pt>
    <dgm:pt modelId="{C8D1D072-E6FF-4993-A410-D9DE00700482}" type="pres">
      <dgm:prSet presAssocID="{06A1465F-18CA-46F1-9B19-16330792EB00}" presName="pillars" presStyleCnt="0"/>
      <dgm:spPr/>
    </dgm:pt>
    <dgm:pt modelId="{7BFBC99A-FC05-4488-BF8E-469E2992DBDD}" type="pres">
      <dgm:prSet presAssocID="{06A1465F-18CA-46F1-9B19-16330792EB00}" presName="pillar1" presStyleLbl="node1" presStyleIdx="0" presStyleCnt="4">
        <dgm:presLayoutVars>
          <dgm:bulletEnabled val="1"/>
        </dgm:presLayoutVars>
      </dgm:prSet>
      <dgm:spPr/>
      <dgm:t>
        <a:bodyPr/>
        <a:lstStyle/>
        <a:p>
          <a:endParaRPr lang="es-ES"/>
        </a:p>
      </dgm:t>
    </dgm:pt>
    <dgm:pt modelId="{66B64C7C-DAFA-4922-9AE9-48B098617F93}" type="pres">
      <dgm:prSet presAssocID="{28AA123C-8766-46AB-9EB9-01D4ADD824EC}" presName="pillarX" presStyleLbl="node1" presStyleIdx="1" presStyleCnt="4">
        <dgm:presLayoutVars>
          <dgm:bulletEnabled val="1"/>
        </dgm:presLayoutVars>
      </dgm:prSet>
      <dgm:spPr/>
      <dgm:t>
        <a:bodyPr/>
        <a:lstStyle/>
        <a:p>
          <a:endParaRPr lang="es-ES"/>
        </a:p>
      </dgm:t>
    </dgm:pt>
    <dgm:pt modelId="{40290A5F-A671-4335-804E-2A4A45D0FE5A}" type="pres">
      <dgm:prSet presAssocID="{CFE0E02C-012B-4DF8-831A-654D9696CCA1}" presName="pillarX" presStyleLbl="node1" presStyleIdx="2" presStyleCnt="4">
        <dgm:presLayoutVars>
          <dgm:bulletEnabled val="1"/>
        </dgm:presLayoutVars>
      </dgm:prSet>
      <dgm:spPr/>
      <dgm:t>
        <a:bodyPr/>
        <a:lstStyle/>
        <a:p>
          <a:endParaRPr lang="es-ES"/>
        </a:p>
      </dgm:t>
    </dgm:pt>
    <dgm:pt modelId="{D2A89A25-B8EA-407F-9F49-4FA5D32A463D}" type="pres">
      <dgm:prSet presAssocID="{87E9D9FC-9F31-40BC-96EF-974409807934}" presName="pillarX" presStyleLbl="node1" presStyleIdx="3" presStyleCnt="4">
        <dgm:presLayoutVars>
          <dgm:bulletEnabled val="1"/>
        </dgm:presLayoutVars>
      </dgm:prSet>
      <dgm:spPr/>
      <dgm:t>
        <a:bodyPr/>
        <a:lstStyle/>
        <a:p>
          <a:endParaRPr lang="es-ES"/>
        </a:p>
      </dgm:t>
    </dgm:pt>
    <dgm:pt modelId="{BFDF8C0E-2086-4F36-BDA8-341F6D29FB17}" type="pres">
      <dgm:prSet presAssocID="{06A1465F-18CA-46F1-9B19-16330792EB00}" presName="base" presStyleLbl="dkBgShp" presStyleIdx="1" presStyleCnt="2"/>
      <dgm:spPr/>
    </dgm:pt>
  </dgm:ptLst>
  <dgm:cxnLst>
    <dgm:cxn modelId="{E0AB0E73-1D19-2742-AC5E-38D03370C77B}" type="presOf" srcId="{87E9D9FC-9F31-40BC-96EF-974409807934}" destId="{D2A89A25-B8EA-407F-9F49-4FA5D32A463D}" srcOrd="0" destOrd="0" presId="urn:microsoft.com/office/officeart/2005/8/layout/hList3"/>
    <dgm:cxn modelId="{13BAD1B5-AAC1-497A-B10F-239E0575754B}" srcId="{06A1465F-18CA-46F1-9B19-16330792EB00}" destId="{CFE0E02C-012B-4DF8-831A-654D9696CCA1}" srcOrd="2" destOrd="0" parTransId="{DAB2793F-3B1A-423F-9E40-D8691C8AF268}" sibTransId="{D975F01D-4363-48B4-A7B8-67B66407D0E4}"/>
    <dgm:cxn modelId="{C7AA53BD-ADCD-4CB0-A0E5-459D410EE793}" srcId="{06A1465F-18CA-46F1-9B19-16330792EB00}" destId="{87E9D9FC-9F31-40BC-96EF-974409807934}" srcOrd="3" destOrd="0" parTransId="{16BA6720-B9D0-4EDB-920C-55E02CA67DDB}" sibTransId="{B5129419-1C06-43AB-B1A8-6EBAABA4D457}"/>
    <dgm:cxn modelId="{9EDAF67C-5B29-46C3-899C-07B994389BD3}" srcId="{06A1465F-18CA-46F1-9B19-16330792EB00}" destId="{28AA123C-8766-46AB-9EB9-01D4ADD824EC}" srcOrd="1" destOrd="0" parTransId="{EC34668E-9B56-47AB-B33A-02DC74EB78AE}" sibTransId="{FC6754F9-3003-4619-97A1-9E09DF4EDB48}"/>
    <dgm:cxn modelId="{7F2C8941-F4AD-4E78-8FC2-A41127C543A5}" srcId="{06A1465F-18CA-46F1-9B19-16330792EB00}" destId="{81396C5D-3EBA-48F7-8FC0-E53226ADB09E}" srcOrd="0" destOrd="0" parTransId="{BBEB2A66-A53A-40B9-A42B-865C3B512C49}" sibTransId="{C5F88146-511E-4A6F-BA59-F74E17EAC71B}"/>
    <dgm:cxn modelId="{28B8241C-5ABC-164A-980C-5E8B1C86CF2C}" type="presOf" srcId="{9CCDA38F-1079-43C7-9D87-DB6530E22500}" destId="{F0809462-C476-4820-BB46-FAF8D1A50334}" srcOrd="0" destOrd="0" presId="urn:microsoft.com/office/officeart/2005/8/layout/hList3"/>
    <dgm:cxn modelId="{BD29CE72-E6C4-5142-86E6-65A05E58F709}" type="presOf" srcId="{28AA123C-8766-46AB-9EB9-01D4ADD824EC}" destId="{66B64C7C-DAFA-4922-9AE9-48B098617F93}" srcOrd="0" destOrd="0" presId="urn:microsoft.com/office/officeart/2005/8/layout/hList3"/>
    <dgm:cxn modelId="{2B9AE12A-E1F3-134D-8A51-ACF212A6E5E5}" type="presOf" srcId="{CFE0E02C-012B-4DF8-831A-654D9696CCA1}" destId="{40290A5F-A671-4335-804E-2A4A45D0FE5A}" srcOrd="0" destOrd="0" presId="urn:microsoft.com/office/officeart/2005/8/layout/hList3"/>
    <dgm:cxn modelId="{866A890E-1D5E-4A6B-A219-3BDC587DEBAB}" srcId="{9CCDA38F-1079-43C7-9D87-DB6530E22500}" destId="{06A1465F-18CA-46F1-9B19-16330792EB00}" srcOrd="0" destOrd="0" parTransId="{58E4B9D4-A3F4-4D36-8029-EEF04E0A53A2}" sibTransId="{8820EAE1-9625-4964-BCDF-08F55DF639CC}"/>
    <dgm:cxn modelId="{BF11FA16-0939-934E-9666-FD21D6BA25E7}" type="presOf" srcId="{06A1465F-18CA-46F1-9B19-16330792EB00}" destId="{F93635A9-9FD7-4B86-B778-23E1687074F9}" srcOrd="0" destOrd="0" presId="urn:microsoft.com/office/officeart/2005/8/layout/hList3"/>
    <dgm:cxn modelId="{45E2A616-A76B-924F-A1AC-C54BE4DAF2B5}" type="presOf" srcId="{81396C5D-3EBA-48F7-8FC0-E53226ADB09E}" destId="{7BFBC99A-FC05-4488-BF8E-469E2992DBDD}" srcOrd="0" destOrd="0" presId="urn:microsoft.com/office/officeart/2005/8/layout/hList3"/>
    <dgm:cxn modelId="{54237757-B24B-F64F-915F-2FA02E935D5D}" type="presParOf" srcId="{F0809462-C476-4820-BB46-FAF8D1A50334}" destId="{F93635A9-9FD7-4B86-B778-23E1687074F9}" srcOrd="0" destOrd="0" presId="urn:microsoft.com/office/officeart/2005/8/layout/hList3"/>
    <dgm:cxn modelId="{EC27E609-34E9-944E-9F34-22B7E52BCADC}" type="presParOf" srcId="{F0809462-C476-4820-BB46-FAF8D1A50334}" destId="{C8D1D072-E6FF-4993-A410-D9DE00700482}" srcOrd="1" destOrd="0" presId="urn:microsoft.com/office/officeart/2005/8/layout/hList3"/>
    <dgm:cxn modelId="{B6273AE9-D337-9B4A-B5CB-D3FEE9D65813}" type="presParOf" srcId="{C8D1D072-E6FF-4993-A410-D9DE00700482}" destId="{7BFBC99A-FC05-4488-BF8E-469E2992DBDD}" srcOrd="0" destOrd="0" presId="urn:microsoft.com/office/officeart/2005/8/layout/hList3"/>
    <dgm:cxn modelId="{DC401113-574F-C74B-8BC4-5F7E4585B148}" type="presParOf" srcId="{C8D1D072-E6FF-4993-A410-D9DE00700482}" destId="{66B64C7C-DAFA-4922-9AE9-48B098617F93}" srcOrd="1" destOrd="0" presId="urn:microsoft.com/office/officeart/2005/8/layout/hList3"/>
    <dgm:cxn modelId="{B56E8B1F-8BA1-4F46-B650-86C0A541304F}" type="presParOf" srcId="{C8D1D072-E6FF-4993-A410-D9DE00700482}" destId="{40290A5F-A671-4335-804E-2A4A45D0FE5A}" srcOrd="2" destOrd="0" presId="urn:microsoft.com/office/officeart/2005/8/layout/hList3"/>
    <dgm:cxn modelId="{802AF09A-D45C-764A-8201-A6BCF9425A54}" type="presParOf" srcId="{C8D1D072-E6FF-4993-A410-D9DE00700482}" destId="{D2A89A25-B8EA-407F-9F49-4FA5D32A463D}" srcOrd="3" destOrd="0" presId="urn:microsoft.com/office/officeart/2005/8/layout/hList3"/>
    <dgm:cxn modelId="{B94C3FC8-B6A5-334C-A9A7-92F0AE82BD67}" type="presParOf" srcId="{F0809462-C476-4820-BB46-FAF8D1A50334}" destId="{BFDF8C0E-2086-4F36-BDA8-341F6D29FB1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52DE1C2-E940-4E1A-82C4-88C61843CBD5}"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s-ES"/>
        </a:p>
      </dgm:t>
    </dgm:pt>
    <dgm:pt modelId="{D208C642-3350-483F-8DF3-F4C98BBAD0E3}">
      <dgm:prSet phldrT="[Texto]"/>
      <dgm:spPr/>
      <dgm:t>
        <a:bodyPr/>
        <a:lstStyle/>
        <a:p>
          <a:r>
            <a:rPr lang="es-ES" dirty="0" err="1" smtClean="0"/>
            <a:t>Admivas</a:t>
          </a:r>
          <a:endParaRPr lang="es-ES" dirty="0"/>
        </a:p>
      </dgm:t>
    </dgm:pt>
    <dgm:pt modelId="{B3B657C3-904E-46BB-B505-E6BCC7AD8A84}" type="parTrans" cxnId="{60214C1C-1446-484D-8590-E53CBAE37599}">
      <dgm:prSet/>
      <dgm:spPr/>
      <dgm:t>
        <a:bodyPr/>
        <a:lstStyle/>
        <a:p>
          <a:endParaRPr lang="es-ES"/>
        </a:p>
      </dgm:t>
    </dgm:pt>
    <dgm:pt modelId="{2A3AB4E0-AF6B-40D2-ADC0-EEDEE7D35E18}" type="sibTrans" cxnId="{60214C1C-1446-484D-8590-E53CBAE37599}">
      <dgm:prSet/>
      <dgm:spPr/>
      <dgm:t>
        <a:bodyPr/>
        <a:lstStyle/>
        <a:p>
          <a:endParaRPr lang="es-ES"/>
        </a:p>
      </dgm:t>
    </dgm:pt>
    <dgm:pt modelId="{06DE3C61-3F4C-44B0-BDD6-ADC3F9DEE3F9}">
      <dgm:prSet phldrT="[Texto]"/>
      <dgm:spPr/>
      <dgm:t>
        <a:bodyPr/>
        <a:lstStyle/>
        <a:p>
          <a:r>
            <a:rPr lang="es-ES" dirty="0" smtClean="0"/>
            <a:t>Técnicas</a:t>
          </a:r>
          <a:endParaRPr lang="es-ES" dirty="0"/>
        </a:p>
      </dgm:t>
    </dgm:pt>
    <dgm:pt modelId="{D4002C8A-72AF-44BA-8BEE-9D2E57BF7E2D}" type="parTrans" cxnId="{65A69DE0-17EB-4D5A-8C0B-DA49AD1CCDFE}">
      <dgm:prSet/>
      <dgm:spPr/>
      <dgm:t>
        <a:bodyPr/>
        <a:lstStyle/>
        <a:p>
          <a:endParaRPr lang="es-ES"/>
        </a:p>
      </dgm:t>
    </dgm:pt>
    <dgm:pt modelId="{BB00094E-178A-42DC-9FFE-A7A755403440}" type="sibTrans" cxnId="{65A69DE0-17EB-4D5A-8C0B-DA49AD1CCDFE}">
      <dgm:prSet/>
      <dgm:spPr/>
      <dgm:t>
        <a:bodyPr/>
        <a:lstStyle/>
        <a:p>
          <a:endParaRPr lang="es-ES"/>
        </a:p>
      </dgm:t>
    </dgm:pt>
    <dgm:pt modelId="{3E48C7E8-A767-4D2C-9539-AF53BAFB4B79}">
      <dgm:prSet phldrT="[Texto]"/>
      <dgm:spPr/>
      <dgm:t>
        <a:bodyPr/>
        <a:lstStyle/>
        <a:p>
          <a:r>
            <a:rPr lang="es-ES" dirty="0" smtClean="0"/>
            <a:t>Físicas</a:t>
          </a:r>
          <a:endParaRPr lang="es-ES" dirty="0"/>
        </a:p>
      </dgm:t>
    </dgm:pt>
    <dgm:pt modelId="{F64E20C7-A137-46D8-AD2B-43540B793727}" type="parTrans" cxnId="{A5996F43-4F01-408C-99CD-DC876DC54EBC}">
      <dgm:prSet/>
      <dgm:spPr/>
      <dgm:t>
        <a:bodyPr/>
        <a:lstStyle/>
        <a:p>
          <a:endParaRPr lang="es-ES"/>
        </a:p>
      </dgm:t>
    </dgm:pt>
    <dgm:pt modelId="{B8511877-69F5-477A-B514-18302460450B}" type="sibTrans" cxnId="{A5996F43-4F01-408C-99CD-DC876DC54EBC}">
      <dgm:prSet/>
      <dgm:spPr/>
      <dgm:t>
        <a:bodyPr/>
        <a:lstStyle/>
        <a:p>
          <a:endParaRPr lang="es-ES"/>
        </a:p>
      </dgm:t>
    </dgm:pt>
    <dgm:pt modelId="{63C44798-076F-46A3-8D79-8E366E9D5768}" type="pres">
      <dgm:prSet presAssocID="{F52DE1C2-E940-4E1A-82C4-88C61843CBD5}" presName="Name0" presStyleCnt="0">
        <dgm:presLayoutVars>
          <dgm:chMax val="7"/>
          <dgm:chPref val="7"/>
          <dgm:dir/>
          <dgm:animLvl val="lvl"/>
        </dgm:presLayoutVars>
      </dgm:prSet>
      <dgm:spPr/>
      <dgm:t>
        <a:bodyPr/>
        <a:lstStyle/>
        <a:p>
          <a:endParaRPr lang="es-ES"/>
        </a:p>
      </dgm:t>
    </dgm:pt>
    <dgm:pt modelId="{72DC0DF9-24EF-419A-9264-378E2BC58628}" type="pres">
      <dgm:prSet presAssocID="{D208C642-3350-483F-8DF3-F4C98BBAD0E3}" presName="Accent1" presStyleCnt="0"/>
      <dgm:spPr/>
    </dgm:pt>
    <dgm:pt modelId="{04CEDDD1-A8ED-4206-8551-5762CB311C74}" type="pres">
      <dgm:prSet presAssocID="{D208C642-3350-483F-8DF3-F4C98BBAD0E3}" presName="Accent" presStyleLbl="node1" presStyleIdx="0" presStyleCnt="3"/>
      <dgm:spPr/>
    </dgm:pt>
    <dgm:pt modelId="{3A7B6567-1347-413A-BD86-1C297FC13BFC}" type="pres">
      <dgm:prSet presAssocID="{D208C642-3350-483F-8DF3-F4C98BBAD0E3}" presName="Parent1" presStyleLbl="revTx" presStyleIdx="0" presStyleCnt="3">
        <dgm:presLayoutVars>
          <dgm:chMax val="1"/>
          <dgm:chPref val="1"/>
          <dgm:bulletEnabled val="1"/>
        </dgm:presLayoutVars>
      </dgm:prSet>
      <dgm:spPr/>
      <dgm:t>
        <a:bodyPr/>
        <a:lstStyle/>
        <a:p>
          <a:endParaRPr lang="es-ES"/>
        </a:p>
      </dgm:t>
    </dgm:pt>
    <dgm:pt modelId="{A3255366-0A31-43A7-BD69-3B39539DCEC6}" type="pres">
      <dgm:prSet presAssocID="{06DE3C61-3F4C-44B0-BDD6-ADC3F9DEE3F9}" presName="Accent2" presStyleCnt="0"/>
      <dgm:spPr/>
    </dgm:pt>
    <dgm:pt modelId="{06E204A8-DF83-49DC-8776-0D6A27135D71}" type="pres">
      <dgm:prSet presAssocID="{06DE3C61-3F4C-44B0-BDD6-ADC3F9DEE3F9}" presName="Accent" presStyleLbl="node1" presStyleIdx="1" presStyleCnt="3"/>
      <dgm:spPr/>
    </dgm:pt>
    <dgm:pt modelId="{EC44C669-9DD7-4B88-9F4C-BB1567E86DEF}" type="pres">
      <dgm:prSet presAssocID="{06DE3C61-3F4C-44B0-BDD6-ADC3F9DEE3F9}" presName="Parent2" presStyleLbl="revTx" presStyleIdx="1" presStyleCnt="3">
        <dgm:presLayoutVars>
          <dgm:chMax val="1"/>
          <dgm:chPref val="1"/>
          <dgm:bulletEnabled val="1"/>
        </dgm:presLayoutVars>
      </dgm:prSet>
      <dgm:spPr/>
      <dgm:t>
        <a:bodyPr/>
        <a:lstStyle/>
        <a:p>
          <a:endParaRPr lang="es-ES"/>
        </a:p>
      </dgm:t>
    </dgm:pt>
    <dgm:pt modelId="{5C689866-E692-48F0-B10F-BDFCA9061688}" type="pres">
      <dgm:prSet presAssocID="{3E48C7E8-A767-4D2C-9539-AF53BAFB4B79}" presName="Accent3" presStyleCnt="0"/>
      <dgm:spPr/>
    </dgm:pt>
    <dgm:pt modelId="{5FAC93D5-CE35-4A82-85B6-964417E19BE1}" type="pres">
      <dgm:prSet presAssocID="{3E48C7E8-A767-4D2C-9539-AF53BAFB4B79}" presName="Accent" presStyleLbl="node1" presStyleIdx="2" presStyleCnt="3"/>
      <dgm:spPr/>
    </dgm:pt>
    <dgm:pt modelId="{998B5A96-0C02-42B4-A2BB-FA9B1DA31562}" type="pres">
      <dgm:prSet presAssocID="{3E48C7E8-A767-4D2C-9539-AF53BAFB4B79}" presName="Parent3" presStyleLbl="revTx" presStyleIdx="2" presStyleCnt="3">
        <dgm:presLayoutVars>
          <dgm:chMax val="1"/>
          <dgm:chPref val="1"/>
          <dgm:bulletEnabled val="1"/>
        </dgm:presLayoutVars>
      </dgm:prSet>
      <dgm:spPr/>
      <dgm:t>
        <a:bodyPr/>
        <a:lstStyle/>
        <a:p>
          <a:endParaRPr lang="es-ES"/>
        </a:p>
      </dgm:t>
    </dgm:pt>
  </dgm:ptLst>
  <dgm:cxnLst>
    <dgm:cxn modelId="{509AE9EB-1599-7F4B-87E2-7CD702CF2DDF}" type="presOf" srcId="{06DE3C61-3F4C-44B0-BDD6-ADC3F9DEE3F9}" destId="{EC44C669-9DD7-4B88-9F4C-BB1567E86DEF}" srcOrd="0" destOrd="0" presId="urn:microsoft.com/office/officeart/2009/layout/CircleArrowProcess"/>
    <dgm:cxn modelId="{AE3BD553-906F-E64F-B266-F6BA479F1D9D}" type="presOf" srcId="{D208C642-3350-483F-8DF3-F4C98BBAD0E3}" destId="{3A7B6567-1347-413A-BD86-1C297FC13BFC}" srcOrd="0" destOrd="0" presId="urn:microsoft.com/office/officeart/2009/layout/CircleArrowProcess"/>
    <dgm:cxn modelId="{60214C1C-1446-484D-8590-E53CBAE37599}" srcId="{F52DE1C2-E940-4E1A-82C4-88C61843CBD5}" destId="{D208C642-3350-483F-8DF3-F4C98BBAD0E3}" srcOrd="0" destOrd="0" parTransId="{B3B657C3-904E-46BB-B505-E6BCC7AD8A84}" sibTransId="{2A3AB4E0-AF6B-40D2-ADC0-EEDEE7D35E18}"/>
    <dgm:cxn modelId="{65A69DE0-17EB-4D5A-8C0B-DA49AD1CCDFE}" srcId="{F52DE1C2-E940-4E1A-82C4-88C61843CBD5}" destId="{06DE3C61-3F4C-44B0-BDD6-ADC3F9DEE3F9}" srcOrd="1" destOrd="0" parTransId="{D4002C8A-72AF-44BA-8BEE-9D2E57BF7E2D}" sibTransId="{BB00094E-178A-42DC-9FFE-A7A755403440}"/>
    <dgm:cxn modelId="{686D7495-2D81-FB4A-9E41-2AF74BA7473E}" type="presOf" srcId="{3E48C7E8-A767-4D2C-9539-AF53BAFB4B79}" destId="{998B5A96-0C02-42B4-A2BB-FA9B1DA31562}" srcOrd="0" destOrd="0" presId="urn:microsoft.com/office/officeart/2009/layout/CircleArrowProcess"/>
    <dgm:cxn modelId="{A5996F43-4F01-408C-99CD-DC876DC54EBC}" srcId="{F52DE1C2-E940-4E1A-82C4-88C61843CBD5}" destId="{3E48C7E8-A767-4D2C-9539-AF53BAFB4B79}" srcOrd="2" destOrd="0" parTransId="{F64E20C7-A137-46D8-AD2B-43540B793727}" sibTransId="{B8511877-69F5-477A-B514-18302460450B}"/>
    <dgm:cxn modelId="{2CCAEFEA-1E27-F94D-A2F6-BE95E00B5211}" type="presOf" srcId="{F52DE1C2-E940-4E1A-82C4-88C61843CBD5}" destId="{63C44798-076F-46A3-8D79-8E366E9D5768}" srcOrd="0" destOrd="0" presId="urn:microsoft.com/office/officeart/2009/layout/CircleArrowProcess"/>
    <dgm:cxn modelId="{B172E936-095C-9B4A-8470-C229B2981DA7}" type="presParOf" srcId="{63C44798-076F-46A3-8D79-8E366E9D5768}" destId="{72DC0DF9-24EF-419A-9264-378E2BC58628}" srcOrd="0" destOrd="0" presId="urn:microsoft.com/office/officeart/2009/layout/CircleArrowProcess"/>
    <dgm:cxn modelId="{78E783C2-B98F-994C-BBCE-1AE4AD00813D}" type="presParOf" srcId="{72DC0DF9-24EF-419A-9264-378E2BC58628}" destId="{04CEDDD1-A8ED-4206-8551-5762CB311C74}" srcOrd="0" destOrd="0" presId="urn:microsoft.com/office/officeart/2009/layout/CircleArrowProcess"/>
    <dgm:cxn modelId="{4423155D-FEB8-D14D-9667-6689ABDD0A99}" type="presParOf" srcId="{63C44798-076F-46A3-8D79-8E366E9D5768}" destId="{3A7B6567-1347-413A-BD86-1C297FC13BFC}" srcOrd="1" destOrd="0" presId="urn:microsoft.com/office/officeart/2009/layout/CircleArrowProcess"/>
    <dgm:cxn modelId="{A9109D7A-C9BC-B946-B45A-0D9ED4E40EB9}" type="presParOf" srcId="{63C44798-076F-46A3-8D79-8E366E9D5768}" destId="{A3255366-0A31-43A7-BD69-3B39539DCEC6}" srcOrd="2" destOrd="0" presId="urn:microsoft.com/office/officeart/2009/layout/CircleArrowProcess"/>
    <dgm:cxn modelId="{C28832DA-05AE-C641-B87F-888AF10FBA26}" type="presParOf" srcId="{A3255366-0A31-43A7-BD69-3B39539DCEC6}" destId="{06E204A8-DF83-49DC-8776-0D6A27135D71}" srcOrd="0" destOrd="0" presId="urn:microsoft.com/office/officeart/2009/layout/CircleArrowProcess"/>
    <dgm:cxn modelId="{D6C587DF-C679-F94B-B967-688E36597F09}" type="presParOf" srcId="{63C44798-076F-46A3-8D79-8E366E9D5768}" destId="{EC44C669-9DD7-4B88-9F4C-BB1567E86DEF}" srcOrd="3" destOrd="0" presId="urn:microsoft.com/office/officeart/2009/layout/CircleArrowProcess"/>
    <dgm:cxn modelId="{F1866264-AABD-E842-BCDF-D55F823CA88D}" type="presParOf" srcId="{63C44798-076F-46A3-8D79-8E366E9D5768}" destId="{5C689866-E692-48F0-B10F-BDFCA9061688}" srcOrd="4" destOrd="0" presId="urn:microsoft.com/office/officeart/2009/layout/CircleArrowProcess"/>
    <dgm:cxn modelId="{E85F657B-08A6-5648-A4C0-F0ED4EE39F16}" type="presParOf" srcId="{5C689866-E692-48F0-B10F-BDFCA9061688}" destId="{5FAC93D5-CE35-4A82-85B6-964417E19BE1}" srcOrd="0" destOrd="0" presId="urn:microsoft.com/office/officeart/2009/layout/CircleArrowProcess"/>
    <dgm:cxn modelId="{4B57DE23-2DEB-2E4B-93C2-8587C669D507}" type="presParOf" srcId="{63C44798-076F-46A3-8D79-8E366E9D5768}" destId="{998B5A96-0C02-42B4-A2BB-FA9B1DA31562}"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FCA9B8-98C0-4239-AC62-483951554BD7}" type="doc">
      <dgm:prSet loTypeId="urn:microsoft.com/office/officeart/2005/8/layout/cycle8" loCatId="cycle" qsTypeId="urn:microsoft.com/office/officeart/2005/8/quickstyle/simple1" qsCatId="simple" csTypeId="urn:microsoft.com/office/officeart/2005/8/colors/accent1_2" csCatId="accent1" phldr="1"/>
      <dgm:spPr/>
    </dgm:pt>
    <dgm:pt modelId="{C33EFEB3-2925-4F90-B76F-17F0B50E4557}">
      <dgm:prSet phldrT="[Texto]"/>
      <dgm:spPr/>
      <dgm:t>
        <a:bodyPr/>
        <a:lstStyle/>
        <a:p>
          <a:r>
            <a:rPr lang="es-MX" dirty="0" smtClean="0"/>
            <a:t>Avisos de Privacidad</a:t>
          </a:r>
          <a:endParaRPr lang="es-ES" dirty="0"/>
        </a:p>
      </dgm:t>
    </dgm:pt>
    <dgm:pt modelId="{3D3C25F2-22DD-4805-A25E-AADFD550E20F}" type="parTrans" cxnId="{4C25879D-1392-4DBD-A6BB-AD2EAB6F8DE8}">
      <dgm:prSet/>
      <dgm:spPr/>
      <dgm:t>
        <a:bodyPr/>
        <a:lstStyle/>
        <a:p>
          <a:endParaRPr lang="es-ES"/>
        </a:p>
      </dgm:t>
    </dgm:pt>
    <dgm:pt modelId="{84702B07-1B77-4F3C-B28D-FBB9C4308F5B}" type="sibTrans" cxnId="{4C25879D-1392-4DBD-A6BB-AD2EAB6F8DE8}">
      <dgm:prSet/>
      <dgm:spPr/>
      <dgm:t>
        <a:bodyPr/>
        <a:lstStyle/>
        <a:p>
          <a:endParaRPr lang="es-ES"/>
        </a:p>
      </dgm:t>
    </dgm:pt>
    <dgm:pt modelId="{6EB7F88F-F611-4388-8FD0-DEE6A64FD249}">
      <dgm:prSet phldrT="[Texto]"/>
      <dgm:spPr/>
      <dgm:t>
        <a:bodyPr/>
        <a:lstStyle/>
        <a:p>
          <a:r>
            <a:rPr lang="es-MX" dirty="0" smtClean="0"/>
            <a:t>Jefe del DPDP</a:t>
          </a:r>
          <a:endParaRPr lang="es-ES" dirty="0"/>
        </a:p>
      </dgm:t>
    </dgm:pt>
    <dgm:pt modelId="{E0A0671C-1066-49B4-865D-57542BF2C477}" type="parTrans" cxnId="{A463ADD5-E8A2-433C-8909-272D5F32293E}">
      <dgm:prSet/>
      <dgm:spPr/>
      <dgm:t>
        <a:bodyPr/>
        <a:lstStyle/>
        <a:p>
          <a:endParaRPr lang="es-ES"/>
        </a:p>
      </dgm:t>
    </dgm:pt>
    <dgm:pt modelId="{407FEBD6-A0AE-4570-9CA0-7ED7E07D0816}" type="sibTrans" cxnId="{A463ADD5-E8A2-433C-8909-272D5F32293E}">
      <dgm:prSet/>
      <dgm:spPr/>
      <dgm:t>
        <a:bodyPr/>
        <a:lstStyle/>
        <a:p>
          <a:endParaRPr lang="es-ES"/>
        </a:p>
      </dgm:t>
    </dgm:pt>
    <dgm:pt modelId="{A00291BD-D9EC-4F72-B98C-EF479B4A8F35}">
      <dgm:prSet phldrT="[Texto]"/>
      <dgm:spPr/>
      <dgm:t>
        <a:bodyPr/>
        <a:lstStyle/>
        <a:p>
          <a:r>
            <a:rPr lang="es-MX" dirty="0" smtClean="0"/>
            <a:t>Derechos ARCO</a:t>
          </a:r>
          <a:endParaRPr lang="es-ES" dirty="0"/>
        </a:p>
      </dgm:t>
    </dgm:pt>
    <dgm:pt modelId="{35CC9163-30FD-4800-963B-281768E67764}" type="parTrans" cxnId="{F66F1237-5C4C-4C91-94C8-3C7717752ABC}">
      <dgm:prSet/>
      <dgm:spPr/>
      <dgm:t>
        <a:bodyPr/>
        <a:lstStyle/>
        <a:p>
          <a:endParaRPr lang="es-ES"/>
        </a:p>
      </dgm:t>
    </dgm:pt>
    <dgm:pt modelId="{157B2902-0868-4211-A09E-7C66164B34F3}" type="sibTrans" cxnId="{F66F1237-5C4C-4C91-94C8-3C7717752ABC}">
      <dgm:prSet/>
      <dgm:spPr/>
      <dgm:t>
        <a:bodyPr/>
        <a:lstStyle/>
        <a:p>
          <a:endParaRPr lang="es-ES"/>
        </a:p>
      </dgm:t>
    </dgm:pt>
    <dgm:pt modelId="{38CB4CAA-1DA5-4D2F-96E0-0C9EF2D72757}">
      <dgm:prSet phldrT="[Texto]"/>
      <dgm:spPr/>
      <dgm:t>
        <a:bodyPr/>
        <a:lstStyle/>
        <a:p>
          <a:r>
            <a:rPr lang="es-MX" dirty="0" smtClean="0"/>
            <a:t>Principios</a:t>
          </a:r>
          <a:endParaRPr lang="es-ES" dirty="0"/>
        </a:p>
      </dgm:t>
    </dgm:pt>
    <dgm:pt modelId="{A5F84B06-56D2-412E-8935-B8135A2B6E30}" type="parTrans" cxnId="{50DECBD8-1C05-4521-BDC0-6BB83975CF75}">
      <dgm:prSet/>
      <dgm:spPr/>
      <dgm:t>
        <a:bodyPr/>
        <a:lstStyle/>
        <a:p>
          <a:endParaRPr lang="es-ES"/>
        </a:p>
      </dgm:t>
    </dgm:pt>
    <dgm:pt modelId="{28862BDE-DE5B-436B-BA26-5A29067AE8D4}" type="sibTrans" cxnId="{50DECBD8-1C05-4521-BDC0-6BB83975CF75}">
      <dgm:prSet/>
      <dgm:spPr/>
      <dgm:t>
        <a:bodyPr/>
        <a:lstStyle/>
        <a:p>
          <a:endParaRPr lang="es-ES"/>
        </a:p>
      </dgm:t>
    </dgm:pt>
    <dgm:pt modelId="{819FB42A-545C-409E-928A-4B9AC06C7703}" type="pres">
      <dgm:prSet presAssocID="{45FCA9B8-98C0-4239-AC62-483951554BD7}" presName="compositeShape" presStyleCnt="0">
        <dgm:presLayoutVars>
          <dgm:chMax val="7"/>
          <dgm:dir/>
          <dgm:resizeHandles val="exact"/>
        </dgm:presLayoutVars>
      </dgm:prSet>
      <dgm:spPr/>
    </dgm:pt>
    <dgm:pt modelId="{1D16EB96-C3FB-4EFD-B4D1-42F077571263}" type="pres">
      <dgm:prSet presAssocID="{45FCA9B8-98C0-4239-AC62-483951554BD7}" presName="wedge1" presStyleLbl="node1" presStyleIdx="0" presStyleCnt="4"/>
      <dgm:spPr/>
      <dgm:t>
        <a:bodyPr/>
        <a:lstStyle/>
        <a:p>
          <a:endParaRPr lang="es-ES"/>
        </a:p>
      </dgm:t>
    </dgm:pt>
    <dgm:pt modelId="{3DA18BC2-03DC-4D5E-B846-107BDCD3FBFF}" type="pres">
      <dgm:prSet presAssocID="{45FCA9B8-98C0-4239-AC62-483951554BD7}" presName="dummy1a" presStyleCnt="0"/>
      <dgm:spPr/>
    </dgm:pt>
    <dgm:pt modelId="{6525C2A4-C38D-43F8-A037-EACFE91E26BA}" type="pres">
      <dgm:prSet presAssocID="{45FCA9B8-98C0-4239-AC62-483951554BD7}" presName="dummy1b" presStyleCnt="0"/>
      <dgm:spPr/>
    </dgm:pt>
    <dgm:pt modelId="{649C1797-04E4-4372-A142-2CD843F66F09}" type="pres">
      <dgm:prSet presAssocID="{45FCA9B8-98C0-4239-AC62-483951554BD7}" presName="wedge1Tx" presStyleLbl="node1" presStyleIdx="0" presStyleCnt="4">
        <dgm:presLayoutVars>
          <dgm:chMax val="0"/>
          <dgm:chPref val="0"/>
          <dgm:bulletEnabled val="1"/>
        </dgm:presLayoutVars>
      </dgm:prSet>
      <dgm:spPr/>
      <dgm:t>
        <a:bodyPr/>
        <a:lstStyle/>
        <a:p>
          <a:endParaRPr lang="es-ES"/>
        </a:p>
      </dgm:t>
    </dgm:pt>
    <dgm:pt modelId="{927907E1-7EF0-466A-B3C6-038984346674}" type="pres">
      <dgm:prSet presAssocID="{45FCA9B8-98C0-4239-AC62-483951554BD7}" presName="wedge2" presStyleLbl="node1" presStyleIdx="1" presStyleCnt="4"/>
      <dgm:spPr/>
      <dgm:t>
        <a:bodyPr/>
        <a:lstStyle/>
        <a:p>
          <a:endParaRPr lang="es-ES"/>
        </a:p>
      </dgm:t>
    </dgm:pt>
    <dgm:pt modelId="{21C85168-6CCA-438F-B561-A3393D034801}" type="pres">
      <dgm:prSet presAssocID="{45FCA9B8-98C0-4239-AC62-483951554BD7}" presName="dummy2a" presStyleCnt="0"/>
      <dgm:spPr/>
    </dgm:pt>
    <dgm:pt modelId="{250BCADE-F3FF-47F7-95E1-1D76A9354AA2}" type="pres">
      <dgm:prSet presAssocID="{45FCA9B8-98C0-4239-AC62-483951554BD7}" presName="dummy2b" presStyleCnt="0"/>
      <dgm:spPr/>
    </dgm:pt>
    <dgm:pt modelId="{68B90944-DC51-40BC-BF4F-DB9EE9D3D36C}" type="pres">
      <dgm:prSet presAssocID="{45FCA9B8-98C0-4239-AC62-483951554BD7}" presName="wedge2Tx" presStyleLbl="node1" presStyleIdx="1" presStyleCnt="4">
        <dgm:presLayoutVars>
          <dgm:chMax val="0"/>
          <dgm:chPref val="0"/>
          <dgm:bulletEnabled val="1"/>
        </dgm:presLayoutVars>
      </dgm:prSet>
      <dgm:spPr/>
      <dgm:t>
        <a:bodyPr/>
        <a:lstStyle/>
        <a:p>
          <a:endParaRPr lang="es-ES"/>
        </a:p>
      </dgm:t>
    </dgm:pt>
    <dgm:pt modelId="{35E8FEA5-4EA8-48E5-8278-C44259761544}" type="pres">
      <dgm:prSet presAssocID="{45FCA9B8-98C0-4239-AC62-483951554BD7}" presName="wedge3" presStyleLbl="node1" presStyleIdx="2" presStyleCnt="4"/>
      <dgm:spPr/>
      <dgm:t>
        <a:bodyPr/>
        <a:lstStyle/>
        <a:p>
          <a:endParaRPr lang="es-ES"/>
        </a:p>
      </dgm:t>
    </dgm:pt>
    <dgm:pt modelId="{647F2EB1-D785-4045-B2A9-6BDA7D51573F}" type="pres">
      <dgm:prSet presAssocID="{45FCA9B8-98C0-4239-AC62-483951554BD7}" presName="dummy3a" presStyleCnt="0"/>
      <dgm:spPr/>
    </dgm:pt>
    <dgm:pt modelId="{59FB3BF3-D645-4F10-8665-2F9E3D77A172}" type="pres">
      <dgm:prSet presAssocID="{45FCA9B8-98C0-4239-AC62-483951554BD7}" presName="dummy3b" presStyleCnt="0"/>
      <dgm:spPr/>
    </dgm:pt>
    <dgm:pt modelId="{7D2E816E-1A3B-48E7-AE15-1835FFE5D439}" type="pres">
      <dgm:prSet presAssocID="{45FCA9B8-98C0-4239-AC62-483951554BD7}" presName="wedge3Tx" presStyleLbl="node1" presStyleIdx="2" presStyleCnt="4">
        <dgm:presLayoutVars>
          <dgm:chMax val="0"/>
          <dgm:chPref val="0"/>
          <dgm:bulletEnabled val="1"/>
        </dgm:presLayoutVars>
      </dgm:prSet>
      <dgm:spPr/>
      <dgm:t>
        <a:bodyPr/>
        <a:lstStyle/>
        <a:p>
          <a:endParaRPr lang="es-ES"/>
        </a:p>
      </dgm:t>
    </dgm:pt>
    <dgm:pt modelId="{09DE13F3-C26E-4971-9F46-6E64875C6574}" type="pres">
      <dgm:prSet presAssocID="{45FCA9B8-98C0-4239-AC62-483951554BD7}" presName="wedge4" presStyleLbl="node1" presStyleIdx="3" presStyleCnt="4"/>
      <dgm:spPr/>
      <dgm:t>
        <a:bodyPr/>
        <a:lstStyle/>
        <a:p>
          <a:endParaRPr lang="es-ES"/>
        </a:p>
      </dgm:t>
    </dgm:pt>
    <dgm:pt modelId="{ECD11DC7-A32E-4816-8CE6-66C7C100D14E}" type="pres">
      <dgm:prSet presAssocID="{45FCA9B8-98C0-4239-AC62-483951554BD7}" presName="dummy4a" presStyleCnt="0"/>
      <dgm:spPr/>
    </dgm:pt>
    <dgm:pt modelId="{D28D1A13-01AD-44D8-8B73-9F3B5E90A314}" type="pres">
      <dgm:prSet presAssocID="{45FCA9B8-98C0-4239-AC62-483951554BD7}" presName="dummy4b" presStyleCnt="0"/>
      <dgm:spPr/>
    </dgm:pt>
    <dgm:pt modelId="{7C3B9C17-926C-4214-A97A-6831DE3E438A}" type="pres">
      <dgm:prSet presAssocID="{45FCA9B8-98C0-4239-AC62-483951554BD7}" presName="wedge4Tx" presStyleLbl="node1" presStyleIdx="3" presStyleCnt="4">
        <dgm:presLayoutVars>
          <dgm:chMax val="0"/>
          <dgm:chPref val="0"/>
          <dgm:bulletEnabled val="1"/>
        </dgm:presLayoutVars>
      </dgm:prSet>
      <dgm:spPr/>
      <dgm:t>
        <a:bodyPr/>
        <a:lstStyle/>
        <a:p>
          <a:endParaRPr lang="es-ES"/>
        </a:p>
      </dgm:t>
    </dgm:pt>
    <dgm:pt modelId="{72AE5B2D-81C3-46E0-A64C-1C254053865D}" type="pres">
      <dgm:prSet presAssocID="{28862BDE-DE5B-436B-BA26-5A29067AE8D4}" presName="arrowWedge1" presStyleLbl="fgSibTrans2D1" presStyleIdx="0" presStyleCnt="4"/>
      <dgm:spPr/>
    </dgm:pt>
    <dgm:pt modelId="{B9282F35-6500-460C-AE3C-F8017C063FA4}" type="pres">
      <dgm:prSet presAssocID="{84702B07-1B77-4F3C-B28D-FBB9C4308F5B}" presName="arrowWedge2" presStyleLbl="fgSibTrans2D1" presStyleIdx="1" presStyleCnt="4"/>
      <dgm:spPr/>
    </dgm:pt>
    <dgm:pt modelId="{CEF5F34B-58DA-44E3-AD13-FBB0CCC6E8FA}" type="pres">
      <dgm:prSet presAssocID="{407FEBD6-A0AE-4570-9CA0-7ED7E07D0816}" presName="arrowWedge3" presStyleLbl="fgSibTrans2D1" presStyleIdx="2" presStyleCnt="4"/>
      <dgm:spPr/>
    </dgm:pt>
    <dgm:pt modelId="{4A179789-D63D-42D2-A320-A59006BBDF3A}" type="pres">
      <dgm:prSet presAssocID="{157B2902-0868-4211-A09E-7C66164B34F3}" presName="arrowWedge4" presStyleLbl="fgSibTrans2D1" presStyleIdx="3" presStyleCnt="4"/>
      <dgm:spPr/>
    </dgm:pt>
  </dgm:ptLst>
  <dgm:cxnLst>
    <dgm:cxn modelId="{F66F1237-5C4C-4C91-94C8-3C7717752ABC}" srcId="{45FCA9B8-98C0-4239-AC62-483951554BD7}" destId="{A00291BD-D9EC-4F72-B98C-EF479B4A8F35}" srcOrd="3" destOrd="0" parTransId="{35CC9163-30FD-4800-963B-281768E67764}" sibTransId="{157B2902-0868-4211-A09E-7C66164B34F3}"/>
    <dgm:cxn modelId="{34697AF0-A71A-8743-BA35-B9901ED92388}" type="presOf" srcId="{6EB7F88F-F611-4388-8FD0-DEE6A64FD249}" destId="{7D2E816E-1A3B-48E7-AE15-1835FFE5D439}" srcOrd="1" destOrd="0" presId="urn:microsoft.com/office/officeart/2005/8/layout/cycle8"/>
    <dgm:cxn modelId="{F4BDC78A-124E-2043-AC39-F3AC61445E56}" type="presOf" srcId="{45FCA9B8-98C0-4239-AC62-483951554BD7}" destId="{819FB42A-545C-409E-928A-4B9AC06C7703}" srcOrd="0" destOrd="0" presId="urn:microsoft.com/office/officeart/2005/8/layout/cycle8"/>
    <dgm:cxn modelId="{61381403-8881-4547-9DDE-CCE403EB38B5}" type="presOf" srcId="{38CB4CAA-1DA5-4D2F-96E0-0C9EF2D72757}" destId="{649C1797-04E4-4372-A142-2CD843F66F09}" srcOrd="1" destOrd="0" presId="urn:microsoft.com/office/officeart/2005/8/layout/cycle8"/>
    <dgm:cxn modelId="{50DECBD8-1C05-4521-BDC0-6BB83975CF75}" srcId="{45FCA9B8-98C0-4239-AC62-483951554BD7}" destId="{38CB4CAA-1DA5-4D2F-96E0-0C9EF2D72757}" srcOrd="0" destOrd="0" parTransId="{A5F84B06-56D2-412E-8935-B8135A2B6E30}" sibTransId="{28862BDE-DE5B-436B-BA26-5A29067AE8D4}"/>
    <dgm:cxn modelId="{33DD0CAF-4820-DF46-80EA-91B10EBB7ED5}" type="presOf" srcId="{C33EFEB3-2925-4F90-B76F-17F0B50E4557}" destId="{68B90944-DC51-40BC-BF4F-DB9EE9D3D36C}" srcOrd="1" destOrd="0" presId="urn:microsoft.com/office/officeart/2005/8/layout/cycle8"/>
    <dgm:cxn modelId="{A463ADD5-E8A2-433C-8909-272D5F32293E}" srcId="{45FCA9B8-98C0-4239-AC62-483951554BD7}" destId="{6EB7F88F-F611-4388-8FD0-DEE6A64FD249}" srcOrd="2" destOrd="0" parTransId="{E0A0671C-1066-49B4-865D-57542BF2C477}" sibTransId="{407FEBD6-A0AE-4570-9CA0-7ED7E07D0816}"/>
    <dgm:cxn modelId="{4C25879D-1392-4DBD-A6BB-AD2EAB6F8DE8}" srcId="{45FCA9B8-98C0-4239-AC62-483951554BD7}" destId="{C33EFEB3-2925-4F90-B76F-17F0B50E4557}" srcOrd="1" destOrd="0" parTransId="{3D3C25F2-22DD-4805-A25E-AADFD550E20F}" sibTransId="{84702B07-1B77-4F3C-B28D-FBB9C4308F5B}"/>
    <dgm:cxn modelId="{F49399C2-C69E-AC4B-B77C-A6C65084A4C3}" type="presOf" srcId="{A00291BD-D9EC-4F72-B98C-EF479B4A8F35}" destId="{7C3B9C17-926C-4214-A97A-6831DE3E438A}" srcOrd="1" destOrd="0" presId="urn:microsoft.com/office/officeart/2005/8/layout/cycle8"/>
    <dgm:cxn modelId="{7F47DAA5-3DE5-3341-86D0-17BBD38D9403}" type="presOf" srcId="{C33EFEB3-2925-4F90-B76F-17F0B50E4557}" destId="{927907E1-7EF0-466A-B3C6-038984346674}" srcOrd="0" destOrd="0" presId="urn:microsoft.com/office/officeart/2005/8/layout/cycle8"/>
    <dgm:cxn modelId="{06A4F250-7FEF-4C4C-862B-A4F9595253A4}" type="presOf" srcId="{A00291BD-D9EC-4F72-B98C-EF479B4A8F35}" destId="{09DE13F3-C26E-4971-9F46-6E64875C6574}" srcOrd="0" destOrd="0" presId="urn:microsoft.com/office/officeart/2005/8/layout/cycle8"/>
    <dgm:cxn modelId="{B53B391F-5764-094D-AF91-0BDF1B5C6DB2}" type="presOf" srcId="{6EB7F88F-F611-4388-8FD0-DEE6A64FD249}" destId="{35E8FEA5-4EA8-48E5-8278-C44259761544}" srcOrd="0" destOrd="0" presId="urn:microsoft.com/office/officeart/2005/8/layout/cycle8"/>
    <dgm:cxn modelId="{B03B6C33-27A6-1947-AA3C-4C04FDC53180}" type="presOf" srcId="{38CB4CAA-1DA5-4D2F-96E0-0C9EF2D72757}" destId="{1D16EB96-C3FB-4EFD-B4D1-42F077571263}" srcOrd="0" destOrd="0" presId="urn:microsoft.com/office/officeart/2005/8/layout/cycle8"/>
    <dgm:cxn modelId="{696CBBD3-A29C-7941-A9B7-E8F728B79510}" type="presParOf" srcId="{819FB42A-545C-409E-928A-4B9AC06C7703}" destId="{1D16EB96-C3FB-4EFD-B4D1-42F077571263}" srcOrd="0" destOrd="0" presId="urn:microsoft.com/office/officeart/2005/8/layout/cycle8"/>
    <dgm:cxn modelId="{39E1AB19-7794-9A40-965D-5167E39973F8}" type="presParOf" srcId="{819FB42A-545C-409E-928A-4B9AC06C7703}" destId="{3DA18BC2-03DC-4D5E-B846-107BDCD3FBFF}" srcOrd="1" destOrd="0" presId="urn:microsoft.com/office/officeart/2005/8/layout/cycle8"/>
    <dgm:cxn modelId="{00B5B9E2-A5F4-4A46-A6A4-AA1E229143CC}" type="presParOf" srcId="{819FB42A-545C-409E-928A-4B9AC06C7703}" destId="{6525C2A4-C38D-43F8-A037-EACFE91E26BA}" srcOrd="2" destOrd="0" presId="urn:microsoft.com/office/officeart/2005/8/layout/cycle8"/>
    <dgm:cxn modelId="{2E484D2E-5D58-144B-B720-74D6624647FE}" type="presParOf" srcId="{819FB42A-545C-409E-928A-4B9AC06C7703}" destId="{649C1797-04E4-4372-A142-2CD843F66F09}" srcOrd="3" destOrd="0" presId="urn:microsoft.com/office/officeart/2005/8/layout/cycle8"/>
    <dgm:cxn modelId="{EB7F5705-C8DB-644D-98C2-8CDC0A677E4A}" type="presParOf" srcId="{819FB42A-545C-409E-928A-4B9AC06C7703}" destId="{927907E1-7EF0-466A-B3C6-038984346674}" srcOrd="4" destOrd="0" presId="urn:microsoft.com/office/officeart/2005/8/layout/cycle8"/>
    <dgm:cxn modelId="{18B7E909-B4E1-1B4C-ABA6-E7715E4CBEA2}" type="presParOf" srcId="{819FB42A-545C-409E-928A-4B9AC06C7703}" destId="{21C85168-6CCA-438F-B561-A3393D034801}" srcOrd="5" destOrd="0" presId="urn:microsoft.com/office/officeart/2005/8/layout/cycle8"/>
    <dgm:cxn modelId="{6D141C75-7D7F-2441-9B57-541D97F8D6EB}" type="presParOf" srcId="{819FB42A-545C-409E-928A-4B9AC06C7703}" destId="{250BCADE-F3FF-47F7-95E1-1D76A9354AA2}" srcOrd="6" destOrd="0" presId="urn:microsoft.com/office/officeart/2005/8/layout/cycle8"/>
    <dgm:cxn modelId="{396E4453-9BA4-3444-8870-0EB10E12BE13}" type="presParOf" srcId="{819FB42A-545C-409E-928A-4B9AC06C7703}" destId="{68B90944-DC51-40BC-BF4F-DB9EE9D3D36C}" srcOrd="7" destOrd="0" presId="urn:microsoft.com/office/officeart/2005/8/layout/cycle8"/>
    <dgm:cxn modelId="{DEE9F180-D305-964F-9171-6DB112F598C8}" type="presParOf" srcId="{819FB42A-545C-409E-928A-4B9AC06C7703}" destId="{35E8FEA5-4EA8-48E5-8278-C44259761544}" srcOrd="8" destOrd="0" presId="urn:microsoft.com/office/officeart/2005/8/layout/cycle8"/>
    <dgm:cxn modelId="{3D19269A-6D2D-B543-B746-92F861BBC188}" type="presParOf" srcId="{819FB42A-545C-409E-928A-4B9AC06C7703}" destId="{647F2EB1-D785-4045-B2A9-6BDA7D51573F}" srcOrd="9" destOrd="0" presId="urn:microsoft.com/office/officeart/2005/8/layout/cycle8"/>
    <dgm:cxn modelId="{E61D30A8-1883-FE46-8758-EE3911DFFE37}" type="presParOf" srcId="{819FB42A-545C-409E-928A-4B9AC06C7703}" destId="{59FB3BF3-D645-4F10-8665-2F9E3D77A172}" srcOrd="10" destOrd="0" presId="urn:microsoft.com/office/officeart/2005/8/layout/cycle8"/>
    <dgm:cxn modelId="{809727D3-482C-E442-B967-0736A03A2A52}" type="presParOf" srcId="{819FB42A-545C-409E-928A-4B9AC06C7703}" destId="{7D2E816E-1A3B-48E7-AE15-1835FFE5D439}" srcOrd="11" destOrd="0" presId="urn:microsoft.com/office/officeart/2005/8/layout/cycle8"/>
    <dgm:cxn modelId="{0A23755F-099D-A44E-B1A5-792CECE3DFDC}" type="presParOf" srcId="{819FB42A-545C-409E-928A-4B9AC06C7703}" destId="{09DE13F3-C26E-4971-9F46-6E64875C6574}" srcOrd="12" destOrd="0" presId="urn:microsoft.com/office/officeart/2005/8/layout/cycle8"/>
    <dgm:cxn modelId="{9BB9310F-7A7E-844D-8B55-1EB4E3FCCC44}" type="presParOf" srcId="{819FB42A-545C-409E-928A-4B9AC06C7703}" destId="{ECD11DC7-A32E-4816-8CE6-66C7C100D14E}" srcOrd="13" destOrd="0" presId="urn:microsoft.com/office/officeart/2005/8/layout/cycle8"/>
    <dgm:cxn modelId="{404B66AD-4B66-054C-9DC3-C75332F36DCB}" type="presParOf" srcId="{819FB42A-545C-409E-928A-4B9AC06C7703}" destId="{D28D1A13-01AD-44D8-8B73-9F3B5E90A314}" srcOrd="14" destOrd="0" presId="urn:microsoft.com/office/officeart/2005/8/layout/cycle8"/>
    <dgm:cxn modelId="{ACE7F3E5-E6F6-6D48-A381-27B6C3634CEA}" type="presParOf" srcId="{819FB42A-545C-409E-928A-4B9AC06C7703}" destId="{7C3B9C17-926C-4214-A97A-6831DE3E438A}" srcOrd="15" destOrd="0" presId="urn:microsoft.com/office/officeart/2005/8/layout/cycle8"/>
    <dgm:cxn modelId="{4854D776-96FE-D741-AE9E-F36A2FDE9B12}" type="presParOf" srcId="{819FB42A-545C-409E-928A-4B9AC06C7703}" destId="{72AE5B2D-81C3-46E0-A64C-1C254053865D}" srcOrd="16" destOrd="0" presId="urn:microsoft.com/office/officeart/2005/8/layout/cycle8"/>
    <dgm:cxn modelId="{FB90F8CA-2855-2442-9F31-5F42C29470FF}" type="presParOf" srcId="{819FB42A-545C-409E-928A-4B9AC06C7703}" destId="{B9282F35-6500-460C-AE3C-F8017C063FA4}" srcOrd="17" destOrd="0" presId="urn:microsoft.com/office/officeart/2005/8/layout/cycle8"/>
    <dgm:cxn modelId="{5A31A811-0D98-4540-90AA-878B91865203}" type="presParOf" srcId="{819FB42A-545C-409E-928A-4B9AC06C7703}" destId="{CEF5F34B-58DA-44E3-AD13-FBB0CCC6E8FA}" srcOrd="18" destOrd="0" presId="urn:microsoft.com/office/officeart/2005/8/layout/cycle8"/>
    <dgm:cxn modelId="{1CC5A00E-7964-9442-B317-D028246F9D02}" type="presParOf" srcId="{819FB42A-545C-409E-928A-4B9AC06C7703}" destId="{4A179789-D63D-42D2-A320-A59006BBDF3A}"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BFFDD7-8625-4EFD-B3BC-385F68F3BB00}" type="doc">
      <dgm:prSet loTypeId="urn:microsoft.com/office/officeart/2005/8/layout/cycle4#1" loCatId="cycle" qsTypeId="urn:microsoft.com/office/officeart/2005/8/quickstyle/simple1" qsCatId="simple" csTypeId="urn:microsoft.com/office/officeart/2005/8/colors/accent1_2" csCatId="accent1" phldr="1"/>
      <dgm:spPr/>
      <dgm:t>
        <a:bodyPr/>
        <a:lstStyle/>
        <a:p>
          <a:endParaRPr lang="es-ES"/>
        </a:p>
      </dgm:t>
    </dgm:pt>
    <dgm:pt modelId="{4C76D9CB-974A-4E35-862E-E52D6482B93A}">
      <dgm:prSet phldrT="[Texto]"/>
      <dgm:spPr/>
      <dgm:t>
        <a:bodyPr/>
        <a:lstStyle/>
        <a:p>
          <a:r>
            <a:rPr lang="es-MX" dirty="0" smtClean="0"/>
            <a:t>Obtención</a:t>
          </a:r>
          <a:endParaRPr lang="es-ES" dirty="0"/>
        </a:p>
      </dgm:t>
    </dgm:pt>
    <dgm:pt modelId="{1D2B551C-80DF-406C-8336-8B60CB4E3462}" type="parTrans" cxnId="{0762FFF3-6200-4E8E-BFAC-54C43A965E19}">
      <dgm:prSet/>
      <dgm:spPr/>
      <dgm:t>
        <a:bodyPr/>
        <a:lstStyle/>
        <a:p>
          <a:endParaRPr lang="es-ES"/>
        </a:p>
      </dgm:t>
    </dgm:pt>
    <dgm:pt modelId="{8D9DC299-447E-4DA4-AC57-FC134A2BE0D1}" type="sibTrans" cxnId="{0762FFF3-6200-4E8E-BFAC-54C43A965E19}">
      <dgm:prSet/>
      <dgm:spPr/>
      <dgm:t>
        <a:bodyPr/>
        <a:lstStyle/>
        <a:p>
          <a:endParaRPr lang="es-ES"/>
        </a:p>
      </dgm:t>
    </dgm:pt>
    <dgm:pt modelId="{B3274E48-FC4B-4EBE-87A4-B0DA13B6B365}">
      <dgm:prSet phldrT="[Texto]"/>
      <dgm:spPr/>
      <dgm:t>
        <a:bodyPr/>
        <a:lstStyle/>
        <a:p>
          <a:r>
            <a:rPr lang="es-MX" dirty="0" smtClean="0"/>
            <a:t>Uso</a:t>
          </a:r>
          <a:endParaRPr lang="es-ES" dirty="0"/>
        </a:p>
      </dgm:t>
    </dgm:pt>
    <dgm:pt modelId="{53E3AFC8-3D76-4712-8D95-B7042D9DF58D}" type="parTrans" cxnId="{D69747BF-C94E-4C19-9C45-2A629C08A188}">
      <dgm:prSet/>
      <dgm:spPr/>
      <dgm:t>
        <a:bodyPr/>
        <a:lstStyle/>
        <a:p>
          <a:endParaRPr lang="es-ES"/>
        </a:p>
      </dgm:t>
    </dgm:pt>
    <dgm:pt modelId="{8883F9C3-965B-484B-84CD-F7E95E4E70D4}" type="sibTrans" cxnId="{D69747BF-C94E-4C19-9C45-2A629C08A188}">
      <dgm:prSet/>
      <dgm:spPr/>
      <dgm:t>
        <a:bodyPr/>
        <a:lstStyle/>
        <a:p>
          <a:endParaRPr lang="es-ES"/>
        </a:p>
      </dgm:t>
    </dgm:pt>
    <dgm:pt modelId="{2648D679-9B05-4A54-ACA4-44F09EFDA252}">
      <dgm:prSet phldrT="[Texto]"/>
      <dgm:spPr/>
      <dgm:t>
        <a:bodyPr/>
        <a:lstStyle/>
        <a:p>
          <a:r>
            <a:rPr lang="es-MX" dirty="0" smtClean="0"/>
            <a:t>Divulgación</a:t>
          </a:r>
          <a:endParaRPr lang="es-ES" dirty="0"/>
        </a:p>
      </dgm:t>
    </dgm:pt>
    <dgm:pt modelId="{749535AD-9B66-462F-80C9-8A9884FB5E05}" type="parTrans" cxnId="{BA2A6418-E139-4A25-80A1-13881696A6C4}">
      <dgm:prSet/>
      <dgm:spPr/>
      <dgm:t>
        <a:bodyPr/>
        <a:lstStyle/>
        <a:p>
          <a:endParaRPr lang="es-ES"/>
        </a:p>
      </dgm:t>
    </dgm:pt>
    <dgm:pt modelId="{E816A596-6097-4C52-B8BF-26CEF65B205B}" type="sibTrans" cxnId="{BA2A6418-E139-4A25-80A1-13881696A6C4}">
      <dgm:prSet/>
      <dgm:spPr/>
      <dgm:t>
        <a:bodyPr/>
        <a:lstStyle/>
        <a:p>
          <a:endParaRPr lang="es-ES"/>
        </a:p>
      </dgm:t>
    </dgm:pt>
    <dgm:pt modelId="{8937153A-35AF-4691-AD4E-90C3AF8E260B}">
      <dgm:prSet phldrT="[Texto]"/>
      <dgm:spPr/>
      <dgm:t>
        <a:bodyPr/>
        <a:lstStyle/>
        <a:p>
          <a:r>
            <a:rPr lang="es-MX" dirty="0" smtClean="0"/>
            <a:t>Almacenamiento</a:t>
          </a:r>
          <a:endParaRPr lang="es-ES" dirty="0" smtClean="0"/>
        </a:p>
        <a:p>
          <a:r>
            <a:rPr lang="es-ES" dirty="0" smtClean="0"/>
            <a:t>Bloqueo</a:t>
          </a:r>
        </a:p>
        <a:p>
          <a:r>
            <a:rPr lang="es-ES" dirty="0" smtClean="0"/>
            <a:t>Supresión</a:t>
          </a:r>
          <a:endParaRPr lang="es-ES" dirty="0"/>
        </a:p>
      </dgm:t>
    </dgm:pt>
    <dgm:pt modelId="{48DEDA22-EEEC-43E4-8EF2-C86577685440}" type="parTrans" cxnId="{32F92486-3D86-470C-95D2-1698E842A671}">
      <dgm:prSet/>
      <dgm:spPr/>
      <dgm:t>
        <a:bodyPr/>
        <a:lstStyle/>
        <a:p>
          <a:endParaRPr lang="es-ES"/>
        </a:p>
      </dgm:t>
    </dgm:pt>
    <dgm:pt modelId="{F7A9CB85-514C-4BE8-A389-27C4BF581EB7}" type="sibTrans" cxnId="{32F92486-3D86-470C-95D2-1698E842A671}">
      <dgm:prSet/>
      <dgm:spPr/>
      <dgm:t>
        <a:bodyPr/>
        <a:lstStyle/>
        <a:p>
          <a:endParaRPr lang="es-ES"/>
        </a:p>
      </dgm:t>
    </dgm:pt>
    <dgm:pt modelId="{BB3E7421-2DC4-4A35-BA70-83EDEC1E5FD5}">
      <dgm:prSet phldrT="[Texto]"/>
      <dgm:spPr/>
      <dgm:t>
        <a:bodyPr/>
        <a:lstStyle/>
        <a:p>
          <a:endParaRPr lang="es-ES" dirty="0"/>
        </a:p>
      </dgm:t>
    </dgm:pt>
    <dgm:pt modelId="{EE5C041E-A4FA-45C9-8837-6CED166D0D88}" type="parTrans" cxnId="{A5E40F7D-6A41-4FA3-97DF-05C43424C5F3}">
      <dgm:prSet/>
      <dgm:spPr/>
      <dgm:t>
        <a:bodyPr/>
        <a:lstStyle/>
        <a:p>
          <a:endParaRPr lang="es-ES"/>
        </a:p>
      </dgm:t>
    </dgm:pt>
    <dgm:pt modelId="{4702AB19-F56A-4447-AAB8-867AA3425E55}" type="sibTrans" cxnId="{A5E40F7D-6A41-4FA3-97DF-05C43424C5F3}">
      <dgm:prSet/>
      <dgm:spPr/>
      <dgm:t>
        <a:bodyPr/>
        <a:lstStyle/>
        <a:p>
          <a:endParaRPr lang="es-ES"/>
        </a:p>
      </dgm:t>
    </dgm:pt>
    <dgm:pt modelId="{7DFCAE14-BDE4-47DD-9DE9-2652340CF8CF}">
      <dgm:prSet phldrT="[Texto]"/>
      <dgm:spPr/>
      <dgm:t>
        <a:bodyPr/>
        <a:lstStyle/>
        <a:p>
          <a:r>
            <a:rPr lang="es-MX" dirty="0" smtClean="0"/>
            <a:t>Acceso, manejo, aprovechamiento, transferencia o disposición.</a:t>
          </a:r>
          <a:endParaRPr lang="es-ES" dirty="0"/>
        </a:p>
      </dgm:t>
    </dgm:pt>
    <dgm:pt modelId="{1D17184E-D6CA-4029-BC39-A56AD59427FF}" type="parTrans" cxnId="{8733DE0D-4384-4B44-8E3A-88BF8B6D6CD2}">
      <dgm:prSet/>
      <dgm:spPr/>
      <dgm:t>
        <a:bodyPr/>
        <a:lstStyle/>
        <a:p>
          <a:endParaRPr lang="es-ES"/>
        </a:p>
      </dgm:t>
    </dgm:pt>
    <dgm:pt modelId="{99997D4C-0FFD-4264-8939-63A8888BC633}" type="sibTrans" cxnId="{8733DE0D-4384-4B44-8E3A-88BF8B6D6CD2}">
      <dgm:prSet/>
      <dgm:spPr/>
      <dgm:t>
        <a:bodyPr/>
        <a:lstStyle/>
        <a:p>
          <a:endParaRPr lang="es-ES"/>
        </a:p>
      </dgm:t>
    </dgm:pt>
    <dgm:pt modelId="{88B1678C-B851-4B26-89C5-BC38BE2DB346}">
      <dgm:prSet phldrT="[Texto]"/>
      <dgm:spPr/>
      <dgm:t>
        <a:bodyPr/>
        <a:lstStyle/>
        <a:p>
          <a:r>
            <a:rPr lang="es-MX" b="1" dirty="0" smtClean="0"/>
            <a:t>POR CUALQUIER MEDIO.</a:t>
          </a:r>
          <a:endParaRPr lang="es-ES" b="1" dirty="0"/>
        </a:p>
      </dgm:t>
    </dgm:pt>
    <dgm:pt modelId="{63B6B7D4-4544-4001-BC69-01EDBD3C4389}" type="parTrans" cxnId="{0AF71A0C-821C-4A29-B920-C953FE540F40}">
      <dgm:prSet/>
      <dgm:spPr/>
      <dgm:t>
        <a:bodyPr/>
        <a:lstStyle/>
        <a:p>
          <a:endParaRPr lang="es-ES"/>
        </a:p>
      </dgm:t>
    </dgm:pt>
    <dgm:pt modelId="{00370C38-80EF-4E19-97BA-8EF564AF4E1E}" type="sibTrans" cxnId="{0AF71A0C-821C-4A29-B920-C953FE540F40}">
      <dgm:prSet/>
      <dgm:spPr/>
      <dgm:t>
        <a:bodyPr/>
        <a:lstStyle/>
        <a:p>
          <a:endParaRPr lang="es-ES"/>
        </a:p>
      </dgm:t>
    </dgm:pt>
    <dgm:pt modelId="{D5DC4DD8-1AD8-4FC2-B8F3-236EE87DADEF}" type="pres">
      <dgm:prSet presAssocID="{3EBFFDD7-8625-4EFD-B3BC-385F68F3BB00}" presName="cycleMatrixDiagram" presStyleCnt="0">
        <dgm:presLayoutVars>
          <dgm:chMax val="1"/>
          <dgm:dir/>
          <dgm:animLvl val="lvl"/>
          <dgm:resizeHandles val="exact"/>
        </dgm:presLayoutVars>
      </dgm:prSet>
      <dgm:spPr/>
      <dgm:t>
        <a:bodyPr/>
        <a:lstStyle/>
        <a:p>
          <a:endParaRPr lang="es-ES"/>
        </a:p>
      </dgm:t>
    </dgm:pt>
    <dgm:pt modelId="{90D760BB-BA0C-4971-97BD-8052F84CF9E3}" type="pres">
      <dgm:prSet presAssocID="{3EBFFDD7-8625-4EFD-B3BC-385F68F3BB00}" presName="children" presStyleCnt="0"/>
      <dgm:spPr/>
    </dgm:pt>
    <dgm:pt modelId="{03820768-702C-463A-992F-4C4F0AD29910}" type="pres">
      <dgm:prSet presAssocID="{3EBFFDD7-8625-4EFD-B3BC-385F68F3BB00}" presName="child1group" presStyleCnt="0"/>
      <dgm:spPr/>
    </dgm:pt>
    <dgm:pt modelId="{33A7D301-572E-42A7-9576-B31FB07B728B}" type="pres">
      <dgm:prSet presAssocID="{3EBFFDD7-8625-4EFD-B3BC-385F68F3BB00}" presName="child1" presStyleLbl="bgAcc1" presStyleIdx="0" presStyleCnt="2"/>
      <dgm:spPr/>
      <dgm:t>
        <a:bodyPr/>
        <a:lstStyle/>
        <a:p>
          <a:endParaRPr lang="es-ES"/>
        </a:p>
      </dgm:t>
    </dgm:pt>
    <dgm:pt modelId="{02AF9E7C-C6E1-4FB6-884C-97A6001B8577}" type="pres">
      <dgm:prSet presAssocID="{3EBFFDD7-8625-4EFD-B3BC-385F68F3BB00}" presName="child1Text" presStyleLbl="bgAcc1" presStyleIdx="0" presStyleCnt="2">
        <dgm:presLayoutVars>
          <dgm:bulletEnabled val="1"/>
        </dgm:presLayoutVars>
      </dgm:prSet>
      <dgm:spPr/>
      <dgm:t>
        <a:bodyPr/>
        <a:lstStyle/>
        <a:p>
          <a:endParaRPr lang="es-ES"/>
        </a:p>
      </dgm:t>
    </dgm:pt>
    <dgm:pt modelId="{6F659D75-C6B3-42AE-9E2E-3A547D05C447}" type="pres">
      <dgm:prSet presAssocID="{3EBFFDD7-8625-4EFD-B3BC-385F68F3BB00}" presName="child2group" presStyleCnt="0"/>
      <dgm:spPr/>
    </dgm:pt>
    <dgm:pt modelId="{C1071719-C64C-45AE-B3C4-8D1E2BE475DB}" type="pres">
      <dgm:prSet presAssocID="{3EBFFDD7-8625-4EFD-B3BC-385F68F3BB00}" presName="child2" presStyleLbl="bgAcc1" presStyleIdx="1" presStyleCnt="2"/>
      <dgm:spPr/>
      <dgm:t>
        <a:bodyPr/>
        <a:lstStyle/>
        <a:p>
          <a:endParaRPr lang="es-ES"/>
        </a:p>
      </dgm:t>
    </dgm:pt>
    <dgm:pt modelId="{FD0DAE89-6C5A-41D8-B12B-EF48074BD2EB}" type="pres">
      <dgm:prSet presAssocID="{3EBFFDD7-8625-4EFD-B3BC-385F68F3BB00}" presName="child2Text" presStyleLbl="bgAcc1" presStyleIdx="1" presStyleCnt="2">
        <dgm:presLayoutVars>
          <dgm:bulletEnabled val="1"/>
        </dgm:presLayoutVars>
      </dgm:prSet>
      <dgm:spPr/>
      <dgm:t>
        <a:bodyPr/>
        <a:lstStyle/>
        <a:p>
          <a:endParaRPr lang="es-ES"/>
        </a:p>
      </dgm:t>
    </dgm:pt>
    <dgm:pt modelId="{5117E922-DEE8-4CFF-BF1E-82896EC13E55}" type="pres">
      <dgm:prSet presAssocID="{3EBFFDD7-8625-4EFD-B3BC-385F68F3BB00}" presName="childPlaceholder" presStyleCnt="0"/>
      <dgm:spPr/>
    </dgm:pt>
    <dgm:pt modelId="{B0CF0B52-5C37-4B38-83C9-00AA75F1F096}" type="pres">
      <dgm:prSet presAssocID="{3EBFFDD7-8625-4EFD-B3BC-385F68F3BB00}" presName="circle" presStyleCnt="0"/>
      <dgm:spPr/>
    </dgm:pt>
    <dgm:pt modelId="{8F81C29F-1A4F-42B9-BD55-22475031170B}" type="pres">
      <dgm:prSet presAssocID="{3EBFFDD7-8625-4EFD-B3BC-385F68F3BB00}" presName="quadrant1" presStyleLbl="node1" presStyleIdx="0" presStyleCnt="4">
        <dgm:presLayoutVars>
          <dgm:chMax val="1"/>
          <dgm:bulletEnabled val="1"/>
        </dgm:presLayoutVars>
      </dgm:prSet>
      <dgm:spPr/>
      <dgm:t>
        <a:bodyPr/>
        <a:lstStyle/>
        <a:p>
          <a:endParaRPr lang="es-ES"/>
        </a:p>
      </dgm:t>
    </dgm:pt>
    <dgm:pt modelId="{4B385935-9360-4FCA-B859-C21BB1D64F55}" type="pres">
      <dgm:prSet presAssocID="{3EBFFDD7-8625-4EFD-B3BC-385F68F3BB00}" presName="quadrant2" presStyleLbl="node1" presStyleIdx="1" presStyleCnt="4">
        <dgm:presLayoutVars>
          <dgm:chMax val="1"/>
          <dgm:bulletEnabled val="1"/>
        </dgm:presLayoutVars>
      </dgm:prSet>
      <dgm:spPr/>
      <dgm:t>
        <a:bodyPr/>
        <a:lstStyle/>
        <a:p>
          <a:endParaRPr lang="es-ES"/>
        </a:p>
      </dgm:t>
    </dgm:pt>
    <dgm:pt modelId="{0DCB5512-AF0E-4377-8B9A-B8C08A38E0BA}" type="pres">
      <dgm:prSet presAssocID="{3EBFFDD7-8625-4EFD-B3BC-385F68F3BB00}" presName="quadrant3" presStyleLbl="node1" presStyleIdx="2" presStyleCnt="4">
        <dgm:presLayoutVars>
          <dgm:chMax val="1"/>
          <dgm:bulletEnabled val="1"/>
        </dgm:presLayoutVars>
      </dgm:prSet>
      <dgm:spPr/>
      <dgm:t>
        <a:bodyPr/>
        <a:lstStyle/>
        <a:p>
          <a:endParaRPr lang="es-ES"/>
        </a:p>
      </dgm:t>
    </dgm:pt>
    <dgm:pt modelId="{6F101C2F-3D80-4CDC-A515-8CA0CD9F2475}" type="pres">
      <dgm:prSet presAssocID="{3EBFFDD7-8625-4EFD-B3BC-385F68F3BB00}" presName="quadrant4" presStyleLbl="node1" presStyleIdx="3" presStyleCnt="4">
        <dgm:presLayoutVars>
          <dgm:chMax val="1"/>
          <dgm:bulletEnabled val="1"/>
        </dgm:presLayoutVars>
      </dgm:prSet>
      <dgm:spPr/>
      <dgm:t>
        <a:bodyPr/>
        <a:lstStyle/>
        <a:p>
          <a:endParaRPr lang="es-ES"/>
        </a:p>
      </dgm:t>
    </dgm:pt>
    <dgm:pt modelId="{6924BF45-DB80-440B-8834-977087D85A5F}" type="pres">
      <dgm:prSet presAssocID="{3EBFFDD7-8625-4EFD-B3BC-385F68F3BB00}" presName="quadrantPlaceholder" presStyleCnt="0"/>
      <dgm:spPr/>
    </dgm:pt>
    <dgm:pt modelId="{C56048EB-7BF3-4AFF-A878-5D3EC3C1F2AC}" type="pres">
      <dgm:prSet presAssocID="{3EBFFDD7-8625-4EFD-B3BC-385F68F3BB00}" presName="center1" presStyleLbl="fgShp" presStyleIdx="0" presStyleCnt="2"/>
      <dgm:spPr/>
    </dgm:pt>
    <dgm:pt modelId="{CB4631DA-2A01-4785-A3C9-F5C122AF403D}" type="pres">
      <dgm:prSet presAssocID="{3EBFFDD7-8625-4EFD-B3BC-385F68F3BB00}" presName="center2" presStyleLbl="fgShp" presStyleIdx="1" presStyleCnt="2"/>
      <dgm:spPr/>
    </dgm:pt>
  </dgm:ptLst>
  <dgm:cxnLst>
    <dgm:cxn modelId="{E5E7D0A5-60D0-2147-91CD-1B43957A04F1}" type="presOf" srcId="{4C76D9CB-974A-4E35-862E-E52D6482B93A}" destId="{8F81C29F-1A4F-42B9-BD55-22475031170B}" srcOrd="0" destOrd="0" presId="urn:microsoft.com/office/officeart/2005/8/layout/cycle4#1"/>
    <dgm:cxn modelId="{C2E4C2D1-AEFB-2643-B150-1B54C0DA7E7E}" type="presOf" srcId="{2648D679-9B05-4A54-ACA4-44F09EFDA252}" destId="{0DCB5512-AF0E-4377-8B9A-B8C08A38E0BA}" srcOrd="0" destOrd="0" presId="urn:microsoft.com/office/officeart/2005/8/layout/cycle4#1"/>
    <dgm:cxn modelId="{01736A6E-E767-EA48-AD3B-0C85DDDE5026}" type="presOf" srcId="{88B1678C-B851-4B26-89C5-BC38BE2DB346}" destId="{02AF9E7C-C6E1-4FB6-884C-97A6001B8577}" srcOrd="1" destOrd="0" presId="urn:microsoft.com/office/officeart/2005/8/layout/cycle4#1"/>
    <dgm:cxn modelId="{32F92486-3D86-470C-95D2-1698E842A671}" srcId="{3EBFFDD7-8625-4EFD-B3BC-385F68F3BB00}" destId="{8937153A-35AF-4691-AD4E-90C3AF8E260B}" srcOrd="3" destOrd="0" parTransId="{48DEDA22-EEEC-43E4-8EF2-C86577685440}" sibTransId="{F7A9CB85-514C-4BE8-A389-27C4BF581EB7}"/>
    <dgm:cxn modelId="{BA2A6418-E139-4A25-80A1-13881696A6C4}" srcId="{3EBFFDD7-8625-4EFD-B3BC-385F68F3BB00}" destId="{2648D679-9B05-4A54-ACA4-44F09EFDA252}" srcOrd="2" destOrd="0" parTransId="{749535AD-9B66-462F-80C9-8A9884FB5E05}" sibTransId="{E816A596-6097-4C52-B8BF-26CEF65B205B}"/>
    <dgm:cxn modelId="{B20154F2-713A-DA4D-9978-B98FF1D7F9E1}" type="presOf" srcId="{3EBFFDD7-8625-4EFD-B3BC-385F68F3BB00}" destId="{D5DC4DD8-1AD8-4FC2-B8F3-236EE87DADEF}" srcOrd="0" destOrd="0" presId="urn:microsoft.com/office/officeart/2005/8/layout/cycle4#1"/>
    <dgm:cxn modelId="{152C20BC-9C8C-1049-8A46-883B9B0C6F71}" type="presOf" srcId="{7DFCAE14-BDE4-47DD-9DE9-2652340CF8CF}" destId="{FD0DAE89-6C5A-41D8-B12B-EF48074BD2EB}" srcOrd="1" destOrd="0" presId="urn:microsoft.com/office/officeart/2005/8/layout/cycle4#1"/>
    <dgm:cxn modelId="{6100F083-0F9D-E049-B271-11C6EAFD46C8}" type="presOf" srcId="{8937153A-35AF-4691-AD4E-90C3AF8E260B}" destId="{6F101C2F-3D80-4CDC-A515-8CA0CD9F2475}" srcOrd="0" destOrd="0" presId="urn:microsoft.com/office/officeart/2005/8/layout/cycle4#1"/>
    <dgm:cxn modelId="{D26919FE-DA08-534A-B10C-B3E3A2E3FDA4}" type="presOf" srcId="{7DFCAE14-BDE4-47DD-9DE9-2652340CF8CF}" destId="{C1071719-C64C-45AE-B3C4-8D1E2BE475DB}" srcOrd="0" destOrd="0" presId="urn:microsoft.com/office/officeart/2005/8/layout/cycle4#1"/>
    <dgm:cxn modelId="{8733DE0D-4384-4B44-8E3A-88BF8B6D6CD2}" srcId="{B3274E48-FC4B-4EBE-87A4-B0DA13B6B365}" destId="{7DFCAE14-BDE4-47DD-9DE9-2652340CF8CF}" srcOrd="0" destOrd="0" parTransId="{1D17184E-D6CA-4029-BC39-A56AD59427FF}" sibTransId="{99997D4C-0FFD-4264-8939-63A8888BC633}"/>
    <dgm:cxn modelId="{9C40931B-DB1B-E34C-B339-EF349897CB8D}" type="presOf" srcId="{88B1678C-B851-4B26-89C5-BC38BE2DB346}" destId="{33A7D301-572E-42A7-9576-B31FB07B728B}" srcOrd="0" destOrd="0" presId="urn:microsoft.com/office/officeart/2005/8/layout/cycle4#1"/>
    <dgm:cxn modelId="{385361F0-35DA-B547-A39E-FA540B9AEC52}" type="presOf" srcId="{B3274E48-FC4B-4EBE-87A4-B0DA13B6B365}" destId="{4B385935-9360-4FCA-B859-C21BB1D64F55}" srcOrd="0" destOrd="0" presId="urn:microsoft.com/office/officeart/2005/8/layout/cycle4#1"/>
    <dgm:cxn modelId="{A5E40F7D-6A41-4FA3-97DF-05C43424C5F3}" srcId="{3EBFFDD7-8625-4EFD-B3BC-385F68F3BB00}" destId="{BB3E7421-2DC4-4A35-BA70-83EDEC1E5FD5}" srcOrd="4" destOrd="0" parTransId="{EE5C041E-A4FA-45C9-8837-6CED166D0D88}" sibTransId="{4702AB19-F56A-4447-AAB8-867AA3425E55}"/>
    <dgm:cxn modelId="{0AF71A0C-821C-4A29-B920-C953FE540F40}" srcId="{4C76D9CB-974A-4E35-862E-E52D6482B93A}" destId="{88B1678C-B851-4B26-89C5-BC38BE2DB346}" srcOrd="0" destOrd="0" parTransId="{63B6B7D4-4544-4001-BC69-01EDBD3C4389}" sibTransId="{00370C38-80EF-4E19-97BA-8EF564AF4E1E}"/>
    <dgm:cxn modelId="{0762FFF3-6200-4E8E-BFAC-54C43A965E19}" srcId="{3EBFFDD7-8625-4EFD-B3BC-385F68F3BB00}" destId="{4C76D9CB-974A-4E35-862E-E52D6482B93A}" srcOrd="0" destOrd="0" parTransId="{1D2B551C-80DF-406C-8336-8B60CB4E3462}" sibTransId="{8D9DC299-447E-4DA4-AC57-FC134A2BE0D1}"/>
    <dgm:cxn modelId="{D69747BF-C94E-4C19-9C45-2A629C08A188}" srcId="{3EBFFDD7-8625-4EFD-B3BC-385F68F3BB00}" destId="{B3274E48-FC4B-4EBE-87A4-B0DA13B6B365}" srcOrd="1" destOrd="0" parTransId="{53E3AFC8-3D76-4712-8D95-B7042D9DF58D}" sibTransId="{8883F9C3-965B-484B-84CD-F7E95E4E70D4}"/>
    <dgm:cxn modelId="{AB1A503F-F846-3841-AAAE-2D1D3ED43ACA}" type="presParOf" srcId="{D5DC4DD8-1AD8-4FC2-B8F3-236EE87DADEF}" destId="{90D760BB-BA0C-4971-97BD-8052F84CF9E3}" srcOrd="0" destOrd="0" presId="urn:microsoft.com/office/officeart/2005/8/layout/cycle4#1"/>
    <dgm:cxn modelId="{7F4101FB-26CE-BD43-A76B-9CD9F847865D}" type="presParOf" srcId="{90D760BB-BA0C-4971-97BD-8052F84CF9E3}" destId="{03820768-702C-463A-992F-4C4F0AD29910}" srcOrd="0" destOrd="0" presId="urn:microsoft.com/office/officeart/2005/8/layout/cycle4#1"/>
    <dgm:cxn modelId="{4690BFCB-2952-FD4A-B237-85CDE8F8F492}" type="presParOf" srcId="{03820768-702C-463A-992F-4C4F0AD29910}" destId="{33A7D301-572E-42A7-9576-B31FB07B728B}" srcOrd="0" destOrd="0" presId="urn:microsoft.com/office/officeart/2005/8/layout/cycle4#1"/>
    <dgm:cxn modelId="{A502EE6F-2557-C64F-B5DE-DAD4FCF67D0E}" type="presParOf" srcId="{03820768-702C-463A-992F-4C4F0AD29910}" destId="{02AF9E7C-C6E1-4FB6-884C-97A6001B8577}" srcOrd="1" destOrd="0" presId="urn:microsoft.com/office/officeart/2005/8/layout/cycle4#1"/>
    <dgm:cxn modelId="{756A5635-DB29-B14E-B47C-57CA530DA1FB}" type="presParOf" srcId="{90D760BB-BA0C-4971-97BD-8052F84CF9E3}" destId="{6F659D75-C6B3-42AE-9E2E-3A547D05C447}" srcOrd="1" destOrd="0" presId="urn:microsoft.com/office/officeart/2005/8/layout/cycle4#1"/>
    <dgm:cxn modelId="{06919DF6-A652-A044-BD39-00F4DEA0EE38}" type="presParOf" srcId="{6F659D75-C6B3-42AE-9E2E-3A547D05C447}" destId="{C1071719-C64C-45AE-B3C4-8D1E2BE475DB}" srcOrd="0" destOrd="0" presId="urn:microsoft.com/office/officeart/2005/8/layout/cycle4#1"/>
    <dgm:cxn modelId="{09F08907-38D9-7844-A754-15E6DDF94BC3}" type="presParOf" srcId="{6F659D75-C6B3-42AE-9E2E-3A547D05C447}" destId="{FD0DAE89-6C5A-41D8-B12B-EF48074BD2EB}" srcOrd="1" destOrd="0" presId="urn:microsoft.com/office/officeart/2005/8/layout/cycle4#1"/>
    <dgm:cxn modelId="{A4FA0DDC-AAA3-3A4B-8147-8ECA6346B566}" type="presParOf" srcId="{90D760BB-BA0C-4971-97BD-8052F84CF9E3}" destId="{5117E922-DEE8-4CFF-BF1E-82896EC13E55}" srcOrd="2" destOrd="0" presId="urn:microsoft.com/office/officeart/2005/8/layout/cycle4#1"/>
    <dgm:cxn modelId="{C62443F6-E8E1-9A4D-95C6-B5ABE0F7B672}" type="presParOf" srcId="{D5DC4DD8-1AD8-4FC2-B8F3-236EE87DADEF}" destId="{B0CF0B52-5C37-4B38-83C9-00AA75F1F096}" srcOrd="1" destOrd="0" presId="urn:microsoft.com/office/officeart/2005/8/layout/cycle4#1"/>
    <dgm:cxn modelId="{7792C033-3B9B-414F-9A06-59CB03A1B1A2}" type="presParOf" srcId="{B0CF0B52-5C37-4B38-83C9-00AA75F1F096}" destId="{8F81C29F-1A4F-42B9-BD55-22475031170B}" srcOrd="0" destOrd="0" presId="urn:microsoft.com/office/officeart/2005/8/layout/cycle4#1"/>
    <dgm:cxn modelId="{571731AC-D0BD-474D-AC14-6EABD1332722}" type="presParOf" srcId="{B0CF0B52-5C37-4B38-83C9-00AA75F1F096}" destId="{4B385935-9360-4FCA-B859-C21BB1D64F55}" srcOrd="1" destOrd="0" presId="urn:microsoft.com/office/officeart/2005/8/layout/cycle4#1"/>
    <dgm:cxn modelId="{3C2E54F6-8DC2-3D49-A365-25410BE536CA}" type="presParOf" srcId="{B0CF0B52-5C37-4B38-83C9-00AA75F1F096}" destId="{0DCB5512-AF0E-4377-8B9A-B8C08A38E0BA}" srcOrd="2" destOrd="0" presId="urn:microsoft.com/office/officeart/2005/8/layout/cycle4#1"/>
    <dgm:cxn modelId="{EE7F640E-F735-B14D-99B0-3250E369978A}" type="presParOf" srcId="{B0CF0B52-5C37-4B38-83C9-00AA75F1F096}" destId="{6F101C2F-3D80-4CDC-A515-8CA0CD9F2475}" srcOrd="3" destOrd="0" presId="urn:microsoft.com/office/officeart/2005/8/layout/cycle4#1"/>
    <dgm:cxn modelId="{20275F96-F160-A649-9132-C37F64C19294}" type="presParOf" srcId="{B0CF0B52-5C37-4B38-83C9-00AA75F1F096}" destId="{6924BF45-DB80-440B-8834-977087D85A5F}" srcOrd="4" destOrd="0" presId="urn:microsoft.com/office/officeart/2005/8/layout/cycle4#1"/>
    <dgm:cxn modelId="{9FC625C6-12DE-3941-BA83-758BA6023BC2}" type="presParOf" srcId="{D5DC4DD8-1AD8-4FC2-B8F3-236EE87DADEF}" destId="{C56048EB-7BF3-4AFF-A878-5D3EC3C1F2AC}" srcOrd="2" destOrd="0" presId="urn:microsoft.com/office/officeart/2005/8/layout/cycle4#1"/>
    <dgm:cxn modelId="{3F80CAFD-2693-B84F-8BA1-90D1857713A2}" type="presParOf" srcId="{D5DC4DD8-1AD8-4FC2-B8F3-236EE87DADEF}" destId="{CB4631DA-2A01-4785-A3C9-F5C122AF403D}"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F26225-4CB7-4C5D-A9DA-3D3011136327}"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ES"/>
        </a:p>
      </dgm:t>
    </dgm:pt>
    <dgm:pt modelId="{52441A6B-61A6-4C50-B2B5-96D02E5165FD}">
      <dgm:prSet phldrT="[Texto]"/>
      <dgm:spPr/>
      <dgm:t>
        <a:bodyPr/>
        <a:lstStyle/>
        <a:p>
          <a:r>
            <a:rPr lang="es-ES" dirty="0" smtClean="0"/>
            <a:t>Responsable</a:t>
          </a:r>
          <a:endParaRPr lang="es-ES" dirty="0"/>
        </a:p>
      </dgm:t>
    </dgm:pt>
    <dgm:pt modelId="{414079B6-9E69-4020-AAF2-D3E8E1B1136E}" type="parTrans" cxnId="{E264359E-C0A8-46B8-8D27-CF9E5C0B1BE0}">
      <dgm:prSet/>
      <dgm:spPr/>
      <dgm:t>
        <a:bodyPr/>
        <a:lstStyle/>
        <a:p>
          <a:endParaRPr lang="es-ES"/>
        </a:p>
      </dgm:t>
    </dgm:pt>
    <dgm:pt modelId="{7AB7B4D0-F4A4-4932-90E4-CE1AB6D3B37C}" type="sibTrans" cxnId="{E264359E-C0A8-46B8-8D27-CF9E5C0B1BE0}">
      <dgm:prSet/>
      <dgm:spPr/>
      <dgm:t>
        <a:bodyPr/>
        <a:lstStyle/>
        <a:p>
          <a:endParaRPr lang="es-ES"/>
        </a:p>
      </dgm:t>
    </dgm:pt>
    <dgm:pt modelId="{C52702CF-528A-4634-80BF-13A731ABE6F0}">
      <dgm:prSet phldrT="[Texto]"/>
      <dgm:spPr/>
      <dgm:t>
        <a:bodyPr/>
        <a:lstStyle/>
        <a:p>
          <a:r>
            <a:rPr lang="es-ES" dirty="0" smtClean="0"/>
            <a:t>Persona o empresa que decide sobre el tratamiento de datos personales</a:t>
          </a:r>
          <a:endParaRPr lang="es-ES" dirty="0"/>
        </a:p>
      </dgm:t>
    </dgm:pt>
    <dgm:pt modelId="{589B424D-5C5C-4DE3-8FE7-7F11C721F197}" type="parTrans" cxnId="{82627EBE-B6A5-490E-B1D0-04C0616EF208}">
      <dgm:prSet/>
      <dgm:spPr/>
      <dgm:t>
        <a:bodyPr/>
        <a:lstStyle/>
        <a:p>
          <a:endParaRPr lang="es-ES"/>
        </a:p>
      </dgm:t>
    </dgm:pt>
    <dgm:pt modelId="{B5090A5D-CB0B-4039-94FA-7362137235E9}" type="sibTrans" cxnId="{82627EBE-B6A5-490E-B1D0-04C0616EF208}">
      <dgm:prSet/>
      <dgm:spPr/>
      <dgm:t>
        <a:bodyPr/>
        <a:lstStyle/>
        <a:p>
          <a:endParaRPr lang="es-ES"/>
        </a:p>
      </dgm:t>
    </dgm:pt>
    <dgm:pt modelId="{9576A858-A337-457B-8426-2AD894B6DE19}">
      <dgm:prSet phldrT="[Texto]"/>
      <dgm:spPr/>
      <dgm:t>
        <a:bodyPr/>
        <a:lstStyle/>
        <a:p>
          <a:r>
            <a:rPr lang="es-ES" dirty="0" smtClean="0"/>
            <a:t>Encargado</a:t>
          </a:r>
          <a:endParaRPr lang="es-ES" dirty="0"/>
        </a:p>
      </dgm:t>
    </dgm:pt>
    <dgm:pt modelId="{F9A1B250-88A7-4E24-B52C-58E4EF35AB24}" type="parTrans" cxnId="{B80950EB-FD00-46B3-B449-026AE268FA25}">
      <dgm:prSet/>
      <dgm:spPr/>
      <dgm:t>
        <a:bodyPr/>
        <a:lstStyle/>
        <a:p>
          <a:endParaRPr lang="es-ES"/>
        </a:p>
      </dgm:t>
    </dgm:pt>
    <dgm:pt modelId="{B3BA06A6-9DA6-4AD4-8082-91BA8E7DE90B}" type="sibTrans" cxnId="{B80950EB-FD00-46B3-B449-026AE268FA25}">
      <dgm:prSet/>
      <dgm:spPr/>
      <dgm:t>
        <a:bodyPr/>
        <a:lstStyle/>
        <a:p>
          <a:endParaRPr lang="es-ES"/>
        </a:p>
      </dgm:t>
    </dgm:pt>
    <dgm:pt modelId="{194EFC23-FCF7-4577-B9A6-A4F2386C3136}">
      <dgm:prSet phldrT="[Texto]"/>
      <dgm:spPr/>
      <dgm:t>
        <a:bodyPr/>
        <a:lstStyle/>
        <a:p>
          <a:r>
            <a:rPr lang="es-ES" dirty="0" smtClean="0"/>
            <a:t>Persona o empresa que trata datos personales por cuenta del responsable</a:t>
          </a:r>
          <a:endParaRPr lang="es-ES" dirty="0"/>
        </a:p>
      </dgm:t>
    </dgm:pt>
    <dgm:pt modelId="{7F28CC11-C501-4B46-8376-9017637578AF}" type="parTrans" cxnId="{75FE10FB-1E09-461C-8A47-917D6DB42E72}">
      <dgm:prSet/>
      <dgm:spPr/>
      <dgm:t>
        <a:bodyPr/>
        <a:lstStyle/>
        <a:p>
          <a:endParaRPr lang="es-ES"/>
        </a:p>
      </dgm:t>
    </dgm:pt>
    <dgm:pt modelId="{92D73A76-68F5-43A8-A6FF-515BA189358E}" type="sibTrans" cxnId="{75FE10FB-1E09-461C-8A47-917D6DB42E72}">
      <dgm:prSet/>
      <dgm:spPr/>
      <dgm:t>
        <a:bodyPr/>
        <a:lstStyle/>
        <a:p>
          <a:endParaRPr lang="es-ES"/>
        </a:p>
      </dgm:t>
    </dgm:pt>
    <dgm:pt modelId="{9058D88D-20DA-43F8-9E03-8088FC0B9879}" type="pres">
      <dgm:prSet presAssocID="{8FF26225-4CB7-4C5D-A9DA-3D3011136327}" presName="Name0" presStyleCnt="0">
        <dgm:presLayoutVars>
          <dgm:dir/>
          <dgm:animLvl val="lvl"/>
          <dgm:resizeHandles val="exact"/>
        </dgm:presLayoutVars>
      </dgm:prSet>
      <dgm:spPr/>
      <dgm:t>
        <a:bodyPr/>
        <a:lstStyle/>
        <a:p>
          <a:endParaRPr lang="es-ES"/>
        </a:p>
      </dgm:t>
    </dgm:pt>
    <dgm:pt modelId="{F9FFFCE0-FD19-4744-9C89-ED0116194D7A}" type="pres">
      <dgm:prSet presAssocID="{9576A858-A337-457B-8426-2AD894B6DE19}" presName="boxAndChildren" presStyleCnt="0"/>
      <dgm:spPr/>
    </dgm:pt>
    <dgm:pt modelId="{303CF21F-09CB-4A10-BAE3-B5596F00A439}" type="pres">
      <dgm:prSet presAssocID="{9576A858-A337-457B-8426-2AD894B6DE19}" presName="parentTextBox" presStyleLbl="node1" presStyleIdx="0" presStyleCnt="2"/>
      <dgm:spPr/>
      <dgm:t>
        <a:bodyPr/>
        <a:lstStyle/>
        <a:p>
          <a:endParaRPr lang="es-ES"/>
        </a:p>
      </dgm:t>
    </dgm:pt>
    <dgm:pt modelId="{C60CDC29-CE58-4296-8697-CAEBBFBE9909}" type="pres">
      <dgm:prSet presAssocID="{9576A858-A337-457B-8426-2AD894B6DE19}" presName="entireBox" presStyleLbl="node1" presStyleIdx="0" presStyleCnt="2"/>
      <dgm:spPr/>
      <dgm:t>
        <a:bodyPr/>
        <a:lstStyle/>
        <a:p>
          <a:endParaRPr lang="es-ES"/>
        </a:p>
      </dgm:t>
    </dgm:pt>
    <dgm:pt modelId="{8F3385ED-37FC-4313-811A-0A777CF25811}" type="pres">
      <dgm:prSet presAssocID="{9576A858-A337-457B-8426-2AD894B6DE19}" presName="descendantBox" presStyleCnt="0"/>
      <dgm:spPr/>
    </dgm:pt>
    <dgm:pt modelId="{CF8B7AD7-CD2E-469D-8290-173926BBFD5C}" type="pres">
      <dgm:prSet presAssocID="{194EFC23-FCF7-4577-B9A6-A4F2386C3136}" presName="childTextBox" presStyleLbl="fgAccFollowNode1" presStyleIdx="0" presStyleCnt="2">
        <dgm:presLayoutVars>
          <dgm:bulletEnabled val="1"/>
        </dgm:presLayoutVars>
      </dgm:prSet>
      <dgm:spPr/>
      <dgm:t>
        <a:bodyPr/>
        <a:lstStyle/>
        <a:p>
          <a:endParaRPr lang="es-ES"/>
        </a:p>
      </dgm:t>
    </dgm:pt>
    <dgm:pt modelId="{307B1CD5-8651-48AC-8B05-19F9D6F64987}" type="pres">
      <dgm:prSet presAssocID="{7AB7B4D0-F4A4-4932-90E4-CE1AB6D3B37C}" presName="sp" presStyleCnt="0"/>
      <dgm:spPr/>
    </dgm:pt>
    <dgm:pt modelId="{F1266C73-D038-4495-B179-2936A62E7B0C}" type="pres">
      <dgm:prSet presAssocID="{52441A6B-61A6-4C50-B2B5-96D02E5165FD}" presName="arrowAndChildren" presStyleCnt="0"/>
      <dgm:spPr/>
    </dgm:pt>
    <dgm:pt modelId="{DB2ECF2F-2232-493A-8B0F-FB29146B403E}" type="pres">
      <dgm:prSet presAssocID="{52441A6B-61A6-4C50-B2B5-96D02E5165FD}" presName="parentTextArrow" presStyleLbl="node1" presStyleIdx="0" presStyleCnt="2"/>
      <dgm:spPr/>
      <dgm:t>
        <a:bodyPr/>
        <a:lstStyle/>
        <a:p>
          <a:endParaRPr lang="es-ES"/>
        </a:p>
      </dgm:t>
    </dgm:pt>
    <dgm:pt modelId="{C52060C0-C9A5-4508-A4B9-2BA4060161D2}" type="pres">
      <dgm:prSet presAssocID="{52441A6B-61A6-4C50-B2B5-96D02E5165FD}" presName="arrow" presStyleLbl="node1" presStyleIdx="1" presStyleCnt="2"/>
      <dgm:spPr/>
      <dgm:t>
        <a:bodyPr/>
        <a:lstStyle/>
        <a:p>
          <a:endParaRPr lang="es-ES"/>
        </a:p>
      </dgm:t>
    </dgm:pt>
    <dgm:pt modelId="{0FD1DB0D-4B62-41CC-86D8-FD10F88DFAB5}" type="pres">
      <dgm:prSet presAssocID="{52441A6B-61A6-4C50-B2B5-96D02E5165FD}" presName="descendantArrow" presStyleCnt="0"/>
      <dgm:spPr/>
    </dgm:pt>
    <dgm:pt modelId="{36B4BAD1-7097-47C6-8DC2-074423E95EC1}" type="pres">
      <dgm:prSet presAssocID="{C52702CF-528A-4634-80BF-13A731ABE6F0}" presName="childTextArrow" presStyleLbl="fgAccFollowNode1" presStyleIdx="1" presStyleCnt="2">
        <dgm:presLayoutVars>
          <dgm:bulletEnabled val="1"/>
        </dgm:presLayoutVars>
      </dgm:prSet>
      <dgm:spPr/>
      <dgm:t>
        <a:bodyPr/>
        <a:lstStyle/>
        <a:p>
          <a:endParaRPr lang="es-ES"/>
        </a:p>
      </dgm:t>
    </dgm:pt>
  </dgm:ptLst>
  <dgm:cxnLst>
    <dgm:cxn modelId="{99099E1E-DAEF-7D45-B239-787414443F29}" type="presOf" srcId="{C52702CF-528A-4634-80BF-13A731ABE6F0}" destId="{36B4BAD1-7097-47C6-8DC2-074423E95EC1}" srcOrd="0" destOrd="0" presId="urn:microsoft.com/office/officeart/2005/8/layout/process4"/>
    <dgm:cxn modelId="{0B542ECE-5C4C-B446-8D9A-07A501A9CCD5}" type="presOf" srcId="{9576A858-A337-457B-8426-2AD894B6DE19}" destId="{303CF21F-09CB-4A10-BAE3-B5596F00A439}" srcOrd="0" destOrd="0" presId="urn:microsoft.com/office/officeart/2005/8/layout/process4"/>
    <dgm:cxn modelId="{E264359E-C0A8-46B8-8D27-CF9E5C0B1BE0}" srcId="{8FF26225-4CB7-4C5D-A9DA-3D3011136327}" destId="{52441A6B-61A6-4C50-B2B5-96D02E5165FD}" srcOrd="0" destOrd="0" parTransId="{414079B6-9E69-4020-AAF2-D3E8E1B1136E}" sibTransId="{7AB7B4D0-F4A4-4932-90E4-CE1AB6D3B37C}"/>
    <dgm:cxn modelId="{B7855D66-0668-8648-81BC-ACB956306282}" type="presOf" srcId="{194EFC23-FCF7-4577-B9A6-A4F2386C3136}" destId="{CF8B7AD7-CD2E-469D-8290-173926BBFD5C}" srcOrd="0" destOrd="0" presId="urn:microsoft.com/office/officeart/2005/8/layout/process4"/>
    <dgm:cxn modelId="{30E8D7F7-4EA6-A045-876C-D59A27B95F88}" type="presOf" srcId="{8FF26225-4CB7-4C5D-A9DA-3D3011136327}" destId="{9058D88D-20DA-43F8-9E03-8088FC0B9879}" srcOrd="0" destOrd="0" presId="urn:microsoft.com/office/officeart/2005/8/layout/process4"/>
    <dgm:cxn modelId="{DC0EDF41-6734-CD4F-AB67-BA906F56DC9D}" type="presOf" srcId="{52441A6B-61A6-4C50-B2B5-96D02E5165FD}" destId="{C52060C0-C9A5-4508-A4B9-2BA4060161D2}" srcOrd="1" destOrd="0" presId="urn:microsoft.com/office/officeart/2005/8/layout/process4"/>
    <dgm:cxn modelId="{B80950EB-FD00-46B3-B449-026AE268FA25}" srcId="{8FF26225-4CB7-4C5D-A9DA-3D3011136327}" destId="{9576A858-A337-457B-8426-2AD894B6DE19}" srcOrd="1" destOrd="0" parTransId="{F9A1B250-88A7-4E24-B52C-58E4EF35AB24}" sibTransId="{B3BA06A6-9DA6-4AD4-8082-91BA8E7DE90B}"/>
    <dgm:cxn modelId="{82627EBE-B6A5-490E-B1D0-04C0616EF208}" srcId="{52441A6B-61A6-4C50-B2B5-96D02E5165FD}" destId="{C52702CF-528A-4634-80BF-13A731ABE6F0}" srcOrd="0" destOrd="0" parTransId="{589B424D-5C5C-4DE3-8FE7-7F11C721F197}" sibTransId="{B5090A5D-CB0B-4039-94FA-7362137235E9}"/>
    <dgm:cxn modelId="{0825509E-D102-2047-A763-6779CE03D7C9}" type="presOf" srcId="{9576A858-A337-457B-8426-2AD894B6DE19}" destId="{C60CDC29-CE58-4296-8697-CAEBBFBE9909}" srcOrd="1" destOrd="0" presId="urn:microsoft.com/office/officeart/2005/8/layout/process4"/>
    <dgm:cxn modelId="{75FE10FB-1E09-461C-8A47-917D6DB42E72}" srcId="{9576A858-A337-457B-8426-2AD894B6DE19}" destId="{194EFC23-FCF7-4577-B9A6-A4F2386C3136}" srcOrd="0" destOrd="0" parTransId="{7F28CC11-C501-4B46-8376-9017637578AF}" sibTransId="{92D73A76-68F5-43A8-A6FF-515BA189358E}"/>
    <dgm:cxn modelId="{D15293AE-67B2-6343-9375-32EF1EE95D12}" type="presOf" srcId="{52441A6B-61A6-4C50-B2B5-96D02E5165FD}" destId="{DB2ECF2F-2232-493A-8B0F-FB29146B403E}" srcOrd="0" destOrd="0" presId="urn:microsoft.com/office/officeart/2005/8/layout/process4"/>
    <dgm:cxn modelId="{FEB4FE59-610E-814B-9ED8-5B2B5CE66B9C}" type="presParOf" srcId="{9058D88D-20DA-43F8-9E03-8088FC0B9879}" destId="{F9FFFCE0-FD19-4744-9C89-ED0116194D7A}" srcOrd="0" destOrd="0" presId="urn:microsoft.com/office/officeart/2005/8/layout/process4"/>
    <dgm:cxn modelId="{AB82BAF5-0579-1F4B-B2C2-D772447407AF}" type="presParOf" srcId="{F9FFFCE0-FD19-4744-9C89-ED0116194D7A}" destId="{303CF21F-09CB-4A10-BAE3-B5596F00A439}" srcOrd="0" destOrd="0" presId="urn:microsoft.com/office/officeart/2005/8/layout/process4"/>
    <dgm:cxn modelId="{DE98035C-328A-6141-98F2-654CAB5EDBB6}" type="presParOf" srcId="{F9FFFCE0-FD19-4744-9C89-ED0116194D7A}" destId="{C60CDC29-CE58-4296-8697-CAEBBFBE9909}" srcOrd="1" destOrd="0" presId="urn:microsoft.com/office/officeart/2005/8/layout/process4"/>
    <dgm:cxn modelId="{6019514A-8E60-0B47-93A0-ECCDCD1136B8}" type="presParOf" srcId="{F9FFFCE0-FD19-4744-9C89-ED0116194D7A}" destId="{8F3385ED-37FC-4313-811A-0A777CF25811}" srcOrd="2" destOrd="0" presId="urn:microsoft.com/office/officeart/2005/8/layout/process4"/>
    <dgm:cxn modelId="{E1647918-B68D-7C43-99C7-602B84512219}" type="presParOf" srcId="{8F3385ED-37FC-4313-811A-0A777CF25811}" destId="{CF8B7AD7-CD2E-469D-8290-173926BBFD5C}" srcOrd="0" destOrd="0" presId="urn:microsoft.com/office/officeart/2005/8/layout/process4"/>
    <dgm:cxn modelId="{928010BA-EC3B-D24F-9D53-D08F7648A3DB}" type="presParOf" srcId="{9058D88D-20DA-43F8-9E03-8088FC0B9879}" destId="{307B1CD5-8651-48AC-8B05-19F9D6F64987}" srcOrd="1" destOrd="0" presId="urn:microsoft.com/office/officeart/2005/8/layout/process4"/>
    <dgm:cxn modelId="{0E548539-6924-FD45-A7C7-041F90845CE7}" type="presParOf" srcId="{9058D88D-20DA-43F8-9E03-8088FC0B9879}" destId="{F1266C73-D038-4495-B179-2936A62E7B0C}" srcOrd="2" destOrd="0" presId="urn:microsoft.com/office/officeart/2005/8/layout/process4"/>
    <dgm:cxn modelId="{40842067-072C-9244-8863-16948B9EC7CF}" type="presParOf" srcId="{F1266C73-D038-4495-B179-2936A62E7B0C}" destId="{DB2ECF2F-2232-493A-8B0F-FB29146B403E}" srcOrd="0" destOrd="0" presId="urn:microsoft.com/office/officeart/2005/8/layout/process4"/>
    <dgm:cxn modelId="{97C938B5-0CAB-B440-A800-235A6E720293}" type="presParOf" srcId="{F1266C73-D038-4495-B179-2936A62E7B0C}" destId="{C52060C0-C9A5-4508-A4B9-2BA4060161D2}" srcOrd="1" destOrd="0" presId="urn:microsoft.com/office/officeart/2005/8/layout/process4"/>
    <dgm:cxn modelId="{AF72A706-A01D-5248-824C-52350DA24A55}" type="presParOf" srcId="{F1266C73-D038-4495-B179-2936A62E7B0C}" destId="{0FD1DB0D-4B62-41CC-86D8-FD10F88DFAB5}" srcOrd="2" destOrd="0" presId="urn:microsoft.com/office/officeart/2005/8/layout/process4"/>
    <dgm:cxn modelId="{27AB9210-BF54-7A44-BD89-0CF14F833AB8}" type="presParOf" srcId="{0FD1DB0D-4B62-41CC-86D8-FD10F88DFAB5}" destId="{36B4BAD1-7097-47C6-8DC2-074423E95EC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FF26225-4CB7-4C5D-A9DA-3D301113632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C52702CF-528A-4634-80BF-13A731ABE6F0}">
      <dgm:prSet phldrT="[Texto]"/>
      <dgm:spPr/>
      <dgm:t>
        <a:bodyPr/>
        <a:lstStyle/>
        <a:p>
          <a:r>
            <a:rPr lang="es-ES_tradnl" dirty="0" smtClean="0"/>
            <a:t>La persona física o moral, nacional o extranjera, distinta del Titular o del Responsable de los datos</a:t>
          </a:r>
          <a:endParaRPr lang="es-ES" dirty="0"/>
        </a:p>
      </dgm:t>
    </dgm:pt>
    <dgm:pt modelId="{589B424D-5C5C-4DE3-8FE7-7F11C721F197}" type="parTrans" cxnId="{82627EBE-B6A5-490E-B1D0-04C0616EF208}">
      <dgm:prSet/>
      <dgm:spPr/>
      <dgm:t>
        <a:bodyPr/>
        <a:lstStyle/>
        <a:p>
          <a:endParaRPr lang="es-ES"/>
        </a:p>
      </dgm:t>
    </dgm:pt>
    <dgm:pt modelId="{B5090A5D-CB0B-4039-94FA-7362137235E9}" type="sibTrans" cxnId="{82627EBE-B6A5-490E-B1D0-04C0616EF208}">
      <dgm:prSet/>
      <dgm:spPr/>
      <dgm:t>
        <a:bodyPr/>
        <a:lstStyle/>
        <a:p>
          <a:endParaRPr lang="es-ES"/>
        </a:p>
      </dgm:t>
    </dgm:pt>
    <dgm:pt modelId="{9576A858-A337-457B-8426-2AD894B6DE19}">
      <dgm:prSet phldrT="[Texto]"/>
      <dgm:spPr/>
      <dgm:t>
        <a:bodyPr/>
        <a:lstStyle/>
        <a:p>
          <a:r>
            <a:rPr lang="es-ES" dirty="0" smtClean="0"/>
            <a:t>Titular</a:t>
          </a:r>
          <a:endParaRPr lang="es-ES" dirty="0"/>
        </a:p>
      </dgm:t>
    </dgm:pt>
    <dgm:pt modelId="{F9A1B250-88A7-4E24-B52C-58E4EF35AB24}" type="parTrans" cxnId="{B80950EB-FD00-46B3-B449-026AE268FA25}">
      <dgm:prSet/>
      <dgm:spPr/>
      <dgm:t>
        <a:bodyPr/>
        <a:lstStyle/>
        <a:p>
          <a:endParaRPr lang="es-ES"/>
        </a:p>
      </dgm:t>
    </dgm:pt>
    <dgm:pt modelId="{B3BA06A6-9DA6-4AD4-8082-91BA8E7DE90B}" type="sibTrans" cxnId="{B80950EB-FD00-46B3-B449-026AE268FA25}">
      <dgm:prSet/>
      <dgm:spPr/>
      <dgm:t>
        <a:bodyPr/>
        <a:lstStyle/>
        <a:p>
          <a:endParaRPr lang="es-ES"/>
        </a:p>
      </dgm:t>
    </dgm:pt>
    <dgm:pt modelId="{194EFC23-FCF7-4577-B9A6-A4F2386C3136}">
      <dgm:prSet phldrT="[Texto]"/>
      <dgm:spPr/>
      <dgm:t>
        <a:bodyPr/>
        <a:lstStyle/>
        <a:p>
          <a:r>
            <a:rPr lang="es-ES_tradnl" dirty="0" smtClean="0"/>
            <a:t>La persona física a quien corresponden los datos personales</a:t>
          </a:r>
          <a:endParaRPr lang="es-ES" dirty="0"/>
        </a:p>
      </dgm:t>
    </dgm:pt>
    <dgm:pt modelId="{7F28CC11-C501-4B46-8376-9017637578AF}" type="parTrans" cxnId="{75FE10FB-1E09-461C-8A47-917D6DB42E72}">
      <dgm:prSet/>
      <dgm:spPr/>
      <dgm:t>
        <a:bodyPr/>
        <a:lstStyle/>
        <a:p>
          <a:endParaRPr lang="es-ES"/>
        </a:p>
      </dgm:t>
    </dgm:pt>
    <dgm:pt modelId="{92D73A76-68F5-43A8-A6FF-515BA189358E}" type="sibTrans" cxnId="{75FE10FB-1E09-461C-8A47-917D6DB42E72}">
      <dgm:prSet/>
      <dgm:spPr/>
      <dgm:t>
        <a:bodyPr/>
        <a:lstStyle/>
        <a:p>
          <a:endParaRPr lang="es-ES"/>
        </a:p>
      </dgm:t>
    </dgm:pt>
    <dgm:pt modelId="{52441A6B-61A6-4C50-B2B5-96D02E5165FD}">
      <dgm:prSet phldrT="[Texto]"/>
      <dgm:spPr/>
      <dgm:t>
        <a:bodyPr/>
        <a:lstStyle/>
        <a:p>
          <a:r>
            <a:rPr lang="es-ES" dirty="0" smtClean="0"/>
            <a:t>Tercero</a:t>
          </a:r>
          <a:endParaRPr lang="es-ES" dirty="0"/>
        </a:p>
      </dgm:t>
    </dgm:pt>
    <dgm:pt modelId="{7AB7B4D0-F4A4-4932-90E4-CE1AB6D3B37C}" type="sibTrans" cxnId="{E264359E-C0A8-46B8-8D27-CF9E5C0B1BE0}">
      <dgm:prSet/>
      <dgm:spPr/>
      <dgm:t>
        <a:bodyPr/>
        <a:lstStyle/>
        <a:p>
          <a:endParaRPr lang="es-ES"/>
        </a:p>
      </dgm:t>
    </dgm:pt>
    <dgm:pt modelId="{414079B6-9E69-4020-AAF2-D3E8E1B1136E}" type="parTrans" cxnId="{E264359E-C0A8-46B8-8D27-CF9E5C0B1BE0}">
      <dgm:prSet/>
      <dgm:spPr/>
      <dgm:t>
        <a:bodyPr/>
        <a:lstStyle/>
        <a:p>
          <a:endParaRPr lang="es-ES"/>
        </a:p>
      </dgm:t>
    </dgm:pt>
    <dgm:pt modelId="{CA4F975D-71C4-904D-BBE3-AFE0DAD93C8B}" type="pres">
      <dgm:prSet presAssocID="{8FF26225-4CB7-4C5D-A9DA-3D3011136327}" presName="linear" presStyleCnt="0">
        <dgm:presLayoutVars>
          <dgm:dir/>
          <dgm:animLvl val="lvl"/>
          <dgm:resizeHandles val="exact"/>
        </dgm:presLayoutVars>
      </dgm:prSet>
      <dgm:spPr/>
      <dgm:t>
        <a:bodyPr/>
        <a:lstStyle/>
        <a:p>
          <a:endParaRPr lang="en-US"/>
        </a:p>
      </dgm:t>
    </dgm:pt>
    <dgm:pt modelId="{B47A342E-9A1A-5C40-A5A9-1F985A4A1C84}" type="pres">
      <dgm:prSet presAssocID="{52441A6B-61A6-4C50-B2B5-96D02E5165FD}" presName="parentLin" presStyleCnt="0"/>
      <dgm:spPr/>
    </dgm:pt>
    <dgm:pt modelId="{619D06B9-3E55-0045-8460-FBB424A159BC}" type="pres">
      <dgm:prSet presAssocID="{52441A6B-61A6-4C50-B2B5-96D02E5165FD}" presName="parentLeftMargin" presStyleLbl="node1" presStyleIdx="0" presStyleCnt="2"/>
      <dgm:spPr/>
      <dgm:t>
        <a:bodyPr/>
        <a:lstStyle/>
        <a:p>
          <a:endParaRPr lang="en-US"/>
        </a:p>
      </dgm:t>
    </dgm:pt>
    <dgm:pt modelId="{C638D123-1BC9-1048-A433-FC4350898242}" type="pres">
      <dgm:prSet presAssocID="{52441A6B-61A6-4C50-B2B5-96D02E5165FD}" presName="parentText" presStyleLbl="node1" presStyleIdx="0" presStyleCnt="2">
        <dgm:presLayoutVars>
          <dgm:chMax val="0"/>
          <dgm:bulletEnabled val="1"/>
        </dgm:presLayoutVars>
      </dgm:prSet>
      <dgm:spPr/>
      <dgm:t>
        <a:bodyPr/>
        <a:lstStyle/>
        <a:p>
          <a:endParaRPr lang="en-US"/>
        </a:p>
      </dgm:t>
    </dgm:pt>
    <dgm:pt modelId="{99A485C2-5DB6-884D-AA79-5E4B759447FB}" type="pres">
      <dgm:prSet presAssocID="{52441A6B-61A6-4C50-B2B5-96D02E5165FD}" presName="negativeSpace" presStyleCnt="0"/>
      <dgm:spPr/>
    </dgm:pt>
    <dgm:pt modelId="{2862A2DB-470E-114A-904D-2ADE3339F003}" type="pres">
      <dgm:prSet presAssocID="{52441A6B-61A6-4C50-B2B5-96D02E5165FD}" presName="childText" presStyleLbl="conFgAcc1" presStyleIdx="0" presStyleCnt="2">
        <dgm:presLayoutVars>
          <dgm:bulletEnabled val="1"/>
        </dgm:presLayoutVars>
      </dgm:prSet>
      <dgm:spPr/>
      <dgm:t>
        <a:bodyPr/>
        <a:lstStyle/>
        <a:p>
          <a:endParaRPr lang="en-US"/>
        </a:p>
      </dgm:t>
    </dgm:pt>
    <dgm:pt modelId="{E046A868-70ED-C144-AD13-8656109485C8}" type="pres">
      <dgm:prSet presAssocID="{7AB7B4D0-F4A4-4932-90E4-CE1AB6D3B37C}" presName="spaceBetweenRectangles" presStyleCnt="0"/>
      <dgm:spPr/>
    </dgm:pt>
    <dgm:pt modelId="{5315D6CC-CDBF-B346-91E3-48EEF6D035F5}" type="pres">
      <dgm:prSet presAssocID="{9576A858-A337-457B-8426-2AD894B6DE19}" presName="parentLin" presStyleCnt="0"/>
      <dgm:spPr/>
    </dgm:pt>
    <dgm:pt modelId="{92D77E44-A5D6-D84F-A222-755090DF1E61}" type="pres">
      <dgm:prSet presAssocID="{9576A858-A337-457B-8426-2AD894B6DE19}" presName="parentLeftMargin" presStyleLbl="node1" presStyleIdx="0" presStyleCnt="2"/>
      <dgm:spPr/>
      <dgm:t>
        <a:bodyPr/>
        <a:lstStyle/>
        <a:p>
          <a:endParaRPr lang="en-US"/>
        </a:p>
      </dgm:t>
    </dgm:pt>
    <dgm:pt modelId="{2197F644-E4FC-F247-A478-23781F749B3E}" type="pres">
      <dgm:prSet presAssocID="{9576A858-A337-457B-8426-2AD894B6DE19}" presName="parentText" presStyleLbl="node1" presStyleIdx="1" presStyleCnt="2">
        <dgm:presLayoutVars>
          <dgm:chMax val="0"/>
          <dgm:bulletEnabled val="1"/>
        </dgm:presLayoutVars>
      </dgm:prSet>
      <dgm:spPr/>
      <dgm:t>
        <a:bodyPr/>
        <a:lstStyle/>
        <a:p>
          <a:endParaRPr lang="en-US"/>
        </a:p>
      </dgm:t>
    </dgm:pt>
    <dgm:pt modelId="{BE261DDA-DAEB-EB40-B865-A6AAF7DE1839}" type="pres">
      <dgm:prSet presAssocID="{9576A858-A337-457B-8426-2AD894B6DE19}" presName="negativeSpace" presStyleCnt="0"/>
      <dgm:spPr/>
    </dgm:pt>
    <dgm:pt modelId="{41F5992F-8A3D-3147-A29A-A9074B5819E9}" type="pres">
      <dgm:prSet presAssocID="{9576A858-A337-457B-8426-2AD894B6DE19}" presName="childText" presStyleLbl="conFgAcc1" presStyleIdx="1" presStyleCnt="2">
        <dgm:presLayoutVars>
          <dgm:bulletEnabled val="1"/>
        </dgm:presLayoutVars>
      </dgm:prSet>
      <dgm:spPr/>
      <dgm:t>
        <a:bodyPr/>
        <a:lstStyle/>
        <a:p>
          <a:endParaRPr lang="en-US"/>
        </a:p>
      </dgm:t>
    </dgm:pt>
  </dgm:ptLst>
  <dgm:cxnLst>
    <dgm:cxn modelId="{DC2A3879-7269-4148-B37B-43236B817E5E}" type="presOf" srcId="{52441A6B-61A6-4C50-B2B5-96D02E5165FD}" destId="{619D06B9-3E55-0045-8460-FBB424A159BC}" srcOrd="0" destOrd="0" presId="urn:microsoft.com/office/officeart/2005/8/layout/list1"/>
    <dgm:cxn modelId="{F954D546-7729-FB42-ABF6-A95FF4D5C7FE}" type="presOf" srcId="{9576A858-A337-457B-8426-2AD894B6DE19}" destId="{2197F644-E4FC-F247-A478-23781F749B3E}" srcOrd="1" destOrd="0" presId="urn:microsoft.com/office/officeart/2005/8/layout/list1"/>
    <dgm:cxn modelId="{9BA232E6-1054-7945-AAC1-74F51D7AFC26}" type="presOf" srcId="{194EFC23-FCF7-4577-B9A6-A4F2386C3136}" destId="{41F5992F-8A3D-3147-A29A-A9074B5819E9}" srcOrd="0" destOrd="0" presId="urn:microsoft.com/office/officeart/2005/8/layout/list1"/>
    <dgm:cxn modelId="{B80950EB-FD00-46B3-B449-026AE268FA25}" srcId="{8FF26225-4CB7-4C5D-A9DA-3D3011136327}" destId="{9576A858-A337-457B-8426-2AD894B6DE19}" srcOrd="1" destOrd="0" parTransId="{F9A1B250-88A7-4E24-B52C-58E4EF35AB24}" sibTransId="{B3BA06A6-9DA6-4AD4-8082-91BA8E7DE90B}"/>
    <dgm:cxn modelId="{E264359E-C0A8-46B8-8D27-CF9E5C0B1BE0}" srcId="{8FF26225-4CB7-4C5D-A9DA-3D3011136327}" destId="{52441A6B-61A6-4C50-B2B5-96D02E5165FD}" srcOrd="0" destOrd="0" parTransId="{414079B6-9E69-4020-AAF2-D3E8E1B1136E}" sibTransId="{7AB7B4D0-F4A4-4932-90E4-CE1AB6D3B37C}"/>
    <dgm:cxn modelId="{82627EBE-B6A5-490E-B1D0-04C0616EF208}" srcId="{52441A6B-61A6-4C50-B2B5-96D02E5165FD}" destId="{C52702CF-528A-4634-80BF-13A731ABE6F0}" srcOrd="0" destOrd="0" parTransId="{589B424D-5C5C-4DE3-8FE7-7F11C721F197}" sibTransId="{B5090A5D-CB0B-4039-94FA-7362137235E9}"/>
    <dgm:cxn modelId="{D9D2CE7E-7AB3-BB42-B34D-ABC4D3A20560}" type="presOf" srcId="{C52702CF-528A-4634-80BF-13A731ABE6F0}" destId="{2862A2DB-470E-114A-904D-2ADE3339F003}" srcOrd="0" destOrd="0" presId="urn:microsoft.com/office/officeart/2005/8/layout/list1"/>
    <dgm:cxn modelId="{8775CA38-5B0C-B74A-AD6C-80815FC8A78B}" type="presOf" srcId="{8FF26225-4CB7-4C5D-A9DA-3D3011136327}" destId="{CA4F975D-71C4-904D-BBE3-AFE0DAD93C8B}" srcOrd="0" destOrd="0" presId="urn:microsoft.com/office/officeart/2005/8/layout/list1"/>
    <dgm:cxn modelId="{8BA037E6-AC35-B645-9695-D6B9AE3BDD1C}" type="presOf" srcId="{9576A858-A337-457B-8426-2AD894B6DE19}" destId="{92D77E44-A5D6-D84F-A222-755090DF1E61}" srcOrd="0" destOrd="0" presId="urn:microsoft.com/office/officeart/2005/8/layout/list1"/>
    <dgm:cxn modelId="{2DF7B7A4-D7A5-1E41-948C-6A5FAB5D7AC2}" type="presOf" srcId="{52441A6B-61A6-4C50-B2B5-96D02E5165FD}" destId="{C638D123-1BC9-1048-A433-FC4350898242}" srcOrd="1" destOrd="0" presId="urn:microsoft.com/office/officeart/2005/8/layout/list1"/>
    <dgm:cxn modelId="{75FE10FB-1E09-461C-8A47-917D6DB42E72}" srcId="{9576A858-A337-457B-8426-2AD894B6DE19}" destId="{194EFC23-FCF7-4577-B9A6-A4F2386C3136}" srcOrd="0" destOrd="0" parTransId="{7F28CC11-C501-4B46-8376-9017637578AF}" sibTransId="{92D73A76-68F5-43A8-A6FF-515BA189358E}"/>
    <dgm:cxn modelId="{70FBA6C7-7A19-9D4C-8848-7AD4B94B0758}" type="presParOf" srcId="{CA4F975D-71C4-904D-BBE3-AFE0DAD93C8B}" destId="{B47A342E-9A1A-5C40-A5A9-1F985A4A1C84}" srcOrd="0" destOrd="0" presId="urn:microsoft.com/office/officeart/2005/8/layout/list1"/>
    <dgm:cxn modelId="{BB894830-6C14-8E42-A0C2-A748B04B049C}" type="presParOf" srcId="{B47A342E-9A1A-5C40-A5A9-1F985A4A1C84}" destId="{619D06B9-3E55-0045-8460-FBB424A159BC}" srcOrd="0" destOrd="0" presId="urn:microsoft.com/office/officeart/2005/8/layout/list1"/>
    <dgm:cxn modelId="{0664B256-3907-A84B-81B5-012C93A2B4BD}" type="presParOf" srcId="{B47A342E-9A1A-5C40-A5A9-1F985A4A1C84}" destId="{C638D123-1BC9-1048-A433-FC4350898242}" srcOrd="1" destOrd="0" presId="urn:microsoft.com/office/officeart/2005/8/layout/list1"/>
    <dgm:cxn modelId="{A26F3C86-2B2E-7D49-A22D-6EA7B4B2674C}" type="presParOf" srcId="{CA4F975D-71C4-904D-BBE3-AFE0DAD93C8B}" destId="{99A485C2-5DB6-884D-AA79-5E4B759447FB}" srcOrd="1" destOrd="0" presId="urn:microsoft.com/office/officeart/2005/8/layout/list1"/>
    <dgm:cxn modelId="{046806D3-4714-9743-B4AB-727FA897E4EA}" type="presParOf" srcId="{CA4F975D-71C4-904D-BBE3-AFE0DAD93C8B}" destId="{2862A2DB-470E-114A-904D-2ADE3339F003}" srcOrd="2" destOrd="0" presId="urn:microsoft.com/office/officeart/2005/8/layout/list1"/>
    <dgm:cxn modelId="{9D8BAACC-51B4-B040-84DE-35E96E491F42}" type="presParOf" srcId="{CA4F975D-71C4-904D-BBE3-AFE0DAD93C8B}" destId="{E046A868-70ED-C144-AD13-8656109485C8}" srcOrd="3" destOrd="0" presId="urn:microsoft.com/office/officeart/2005/8/layout/list1"/>
    <dgm:cxn modelId="{6B86504E-8A66-3B4C-B5F4-701D58C25418}" type="presParOf" srcId="{CA4F975D-71C4-904D-BBE3-AFE0DAD93C8B}" destId="{5315D6CC-CDBF-B346-91E3-48EEF6D035F5}" srcOrd="4" destOrd="0" presId="urn:microsoft.com/office/officeart/2005/8/layout/list1"/>
    <dgm:cxn modelId="{199BD539-59C8-B847-B254-CBDE2ACFD352}" type="presParOf" srcId="{5315D6CC-CDBF-B346-91E3-48EEF6D035F5}" destId="{92D77E44-A5D6-D84F-A222-755090DF1E61}" srcOrd="0" destOrd="0" presId="urn:microsoft.com/office/officeart/2005/8/layout/list1"/>
    <dgm:cxn modelId="{54236F67-4D38-9B47-8559-AC63050BAA92}" type="presParOf" srcId="{5315D6CC-CDBF-B346-91E3-48EEF6D035F5}" destId="{2197F644-E4FC-F247-A478-23781F749B3E}" srcOrd="1" destOrd="0" presId="urn:microsoft.com/office/officeart/2005/8/layout/list1"/>
    <dgm:cxn modelId="{07958D99-EF9B-9140-9349-31B02CCBEBA0}" type="presParOf" srcId="{CA4F975D-71C4-904D-BBE3-AFE0DAD93C8B}" destId="{BE261DDA-DAEB-EB40-B865-A6AAF7DE1839}" srcOrd="5" destOrd="0" presId="urn:microsoft.com/office/officeart/2005/8/layout/list1"/>
    <dgm:cxn modelId="{15CA960B-140D-ED4C-9B68-A6956356ECB3}" type="presParOf" srcId="{CA4F975D-71C4-904D-BBE3-AFE0DAD93C8B}" destId="{41F5992F-8A3D-3147-A29A-A9074B5819E9}"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E44C8F-44A3-48C5-897C-79F305EED3CA}"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ES"/>
        </a:p>
      </dgm:t>
    </dgm:pt>
    <dgm:pt modelId="{4AC8EBBE-C6B3-4D58-B3E7-30CF5AE798A8}">
      <dgm:prSet phldrT="[Texto]"/>
      <dgm:spPr/>
      <dgm:t>
        <a:bodyPr/>
        <a:lstStyle/>
        <a:p>
          <a:r>
            <a:rPr lang="es-MX" u="sng" dirty="0" smtClean="0"/>
            <a:t>A</a:t>
          </a:r>
          <a:r>
            <a:rPr lang="es-MX" dirty="0" smtClean="0"/>
            <a:t>cceso</a:t>
          </a:r>
          <a:endParaRPr lang="es-ES" dirty="0"/>
        </a:p>
      </dgm:t>
    </dgm:pt>
    <dgm:pt modelId="{6065A93F-8733-401D-B9F6-3A7325579F20}" type="parTrans" cxnId="{4F1AF93E-0830-40DD-B74F-97E0A6DA7C73}">
      <dgm:prSet/>
      <dgm:spPr/>
      <dgm:t>
        <a:bodyPr/>
        <a:lstStyle/>
        <a:p>
          <a:endParaRPr lang="es-ES"/>
        </a:p>
      </dgm:t>
    </dgm:pt>
    <dgm:pt modelId="{DCF3F4AC-DC25-417A-9A8A-3A2537E3C426}" type="sibTrans" cxnId="{4F1AF93E-0830-40DD-B74F-97E0A6DA7C73}">
      <dgm:prSet/>
      <dgm:spPr/>
      <dgm:t>
        <a:bodyPr/>
        <a:lstStyle/>
        <a:p>
          <a:endParaRPr lang="es-ES"/>
        </a:p>
      </dgm:t>
    </dgm:pt>
    <dgm:pt modelId="{67DA9FD1-51A4-4536-AE70-EE371F0ED1EA}">
      <dgm:prSet phldrT="[Texto]"/>
      <dgm:spPr/>
      <dgm:t>
        <a:bodyPr/>
        <a:lstStyle/>
        <a:p>
          <a:r>
            <a:rPr lang="es-MX" u="sng" dirty="0" smtClean="0"/>
            <a:t>R</a:t>
          </a:r>
          <a:r>
            <a:rPr lang="es-MX" dirty="0" smtClean="0"/>
            <a:t>ectificación</a:t>
          </a:r>
          <a:endParaRPr lang="es-ES" dirty="0"/>
        </a:p>
      </dgm:t>
    </dgm:pt>
    <dgm:pt modelId="{B9486AEA-6276-4A3D-A291-4A15BBBFFD7A}" type="parTrans" cxnId="{41F08F56-FEED-43CE-A18F-31E154A58106}">
      <dgm:prSet/>
      <dgm:spPr/>
      <dgm:t>
        <a:bodyPr/>
        <a:lstStyle/>
        <a:p>
          <a:endParaRPr lang="es-ES"/>
        </a:p>
      </dgm:t>
    </dgm:pt>
    <dgm:pt modelId="{16F7B209-FAAA-4500-BFCE-4A74142070AD}" type="sibTrans" cxnId="{41F08F56-FEED-43CE-A18F-31E154A58106}">
      <dgm:prSet/>
      <dgm:spPr/>
      <dgm:t>
        <a:bodyPr/>
        <a:lstStyle/>
        <a:p>
          <a:endParaRPr lang="es-ES"/>
        </a:p>
      </dgm:t>
    </dgm:pt>
    <dgm:pt modelId="{A3556801-850E-4268-A67E-B8821B0DB5B2}">
      <dgm:prSet phldrT="[Texto]"/>
      <dgm:spPr/>
      <dgm:t>
        <a:bodyPr/>
        <a:lstStyle/>
        <a:p>
          <a:r>
            <a:rPr lang="es-MX" u="sng" dirty="0" smtClean="0"/>
            <a:t>C</a:t>
          </a:r>
          <a:r>
            <a:rPr lang="es-MX" dirty="0" smtClean="0"/>
            <a:t>ancelación</a:t>
          </a:r>
          <a:endParaRPr lang="es-ES" dirty="0"/>
        </a:p>
      </dgm:t>
    </dgm:pt>
    <dgm:pt modelId="{95325C84-BBCC-4B28-962A-15EE7E7486E0}" type="parTrans" cxnId="{AB1F054C-7991-458C-9415-1A163E099A3F}">
      <dgm:prSet/>
      <dgm:spPr/>
      <dgm:t>
        <a:bodyPr/>
        <a:lstStyle/>
        <a:p>
          <a:endParaRPr lang="es-ES"/>
        </a:p>
      </dgm:t>
    </dgm:pt>
    <dgm:pt modelId="{F2DEFCD3-75CA-49A2-8CCB-61E2F948E637}" type="sibTrans" cxnId="{AB1F054C-7991-458C-9415-1A163E099A3F}">
      <dgm:prSet/>
      <dgm:spPr/>
      <dgm:t>
        <a:bodyPr/>
        <a:lstStyle/>
        <a:p>
          <a:endParaRPr lang="es-ES"/>
        </a:p>
      </dgm:t>
    </dgm:pt>
    <dgm:pt modelId="{666CC984-E7F0-4137-8527-3C2A2DBD285C}">
      <dgm:prSet phldrT="[Texto]"/>
      <dgm:spPr/>
      <dgm:t>
        <a:bodyPr/>
        <a:lstStyle/>
        <a:p>
          <a:r>
            <a:rPr lang="es-MX" u="sng" dirty="0" smtClean="0"/>
            <a:t>O</a:t>
          </a:r>
          <a:r>
            <a:rPr lang="es-MX" dirty="0" smtClean="0"/>
            <a:t>posición</a:t>
          </a:r>
          <a:endParaRPr lang="es-ES" dirty="0"/>
        </a:p>
      </dgm:t>
    </dgm:pt>
    <dgm:pt modelId="{6114EFE5-7825-434F-86A8-A12D63CD54B9}" type="parTrans" cxnId="{D8E89B4C-F504-4C06-8661-7A74D0BFB52C}">
      <dgm:prSet/>
      <dgm:spPr/>
      <dgm:t>
        <a:bodyPr/>
        <a:lstStyle/>
        <a:p>
          <a:endParaRPr lang="es-ES"/>
        </a:p>
      </dgm:t>
    </dgm:pt>
    <dgm:pt modelId="{B3BB8604-20F8-425E-99E2-2FEE678FC8DD}" type="sibTrans" cxnId="{D8E89B4C-F504-4C06-8661-7A74D0BFB52C}">
      <dgm:prSet/>
      <dgm:spPr/>
      <dgm:t>
        <a:bodyPr/>
        <a:lstStyle/>
        <a:p>
          <a:endParaRPr lang="es-ES"/>
        </a:p>
      </dgm:t>
    </dgm:pt>
    <dgm:pt modelId="{7FDB827D-3E25-4D2B-B0E6-ED0CC8A6BA88}">
      <dgm:prSet phldrT="[Texto]"/>
      <dgm:spPr/>
      <dgm:t>
        <a:bodyPr/>
        <a:lstStyle/>
        <a:p>
          <a:r>
            <a:rPr lang="es-MX" b="0" dirty="0" smtClean="0"/>
            <a:t>Acrónimo: “</a:t>
          </a:r>
          <a:r>
            <a:rPr lang="es-MX" b="1" dirty="0" smtClean="0"/>
            <a:t>ARCO”</a:t>
          </a:r>
          <a:endParaRPr lang="es-ES" b="1" dirty="0"/>
        </a:p>
      </dgm:t>
    </dgm:pt>
    <dgm:pt modelId="{0B0693B3-EF54-4393-90C0-CDA4F6FADB90}" type="parTrans" cxnId="{CFA430A5-575E-4ADB-9692-FF62167CCE8C}">
      <dgm:prSet/>
      <dgm:spPr/>
      <dgm:t>
        <a:bodyPr/>
        <a:lstStyle/>
        <a:p>
          <a:endParaRPr lang="es-ES"/>
        </a:p>
      </dgm:t>
    </dgm:pt>
    <dgm:pt modelId="{A8137FFA-9145-49C6-9257-B8CF43D16609}" type="sibTrans" cxnId="{CFA430A5-575E-4ADB-9692-FF62167CCE8C}">
      <dgm:prSet/>
      <dgm:spPr/>
      <dgm:t>
        <a:bodyPr/>
        <a:lstStyle/>
        <a:p>
          <a:endParaRPr lang="es-ES"/>
        </a:p>
      </dgm:t>
    </dgm:pt>
    <dgm:pt modelId="{17F9CB80-D77C-42E3-8D85-073902961308}" type="pres">
      <dgm:prSet presAssocID="{6CE44C8F-44A3-48C5-897C-79F305EED3CA}" presName="cycle" presStyleCnt="0">
        <dgm:presLayoutVars>
          <dgm:chMax val="1"/>
          <dgm:dir/>
          <dgm:animLvl val="ctr"/>
          <dgm:resizeHandles val="exact"/>
        </dgm:presLayoutVars>
      </dgm:prSet>
      <dgm:spPr/>
      <dgm:t>
        <a:bodyPr/>
        <a:lstStyle/>
        <a:p>
          <a:endParaRPr lang="es-ES"/>
        </a:p>
      </dgm:t>
    </dgm:pt>
    <dgm:pt modelId="{96E98082-1594-436C-AF1B-777DAD328335}" type="pres">
      <dgm:prSet presAssocID="{7FDB827D-3E25-4D2B-B0E6-ED0CC8A6BA88}" presName="centerShape" presStyleLbl="node0" presStyleIdx="0" presStyleCnt="1"/>
      <dgm:spPr/>
      <dgm:t>
        <a:bodyPr/>
        <a:lstStyle/>
        <a:p>
          <a:endParaRPr lang="es-ES"/>
        </a:p>
      </dgm:t>
    </dgm:pt>
    <dgm:pt modelId="{56FFBD8A-BB4B-44D0-B1AC-54649C9589EB}" type="pres">
      <dgm:prSet presAssocID="{6065A93F-8733-401D-B9F6-3A7325579F20}" presName="parTrans" presStyleLbl="bgSibTrans2D1" presStyleIdx="0" presStyleCnt="4"/>
      <dgm:spPr/>
      <dgm:t>
        <a:bodyPr/>
        <a:lstStyle/>
        <a:p>
          <a:endParaRPr lang="es-ES"/>
        </a:p>
      </dgm:t>
    </dgm:pt>
    <dgm:pt modelId="{D3C3A16D-103C-49D8-BB66-365FD0F79678}" type="pres">
      <dgm:prSet presAssocID="{4AC8EBBE-C6B3-4D58-B3E7-30CF5AE798A8}" presName="node" presStyleLbl="node1" presStyleIdx="0" presStyleCnt="4">
        <dgm:presLayoutVars>
          <dgm:bulletEnabled val="1"/>
        </dgm:presLayoutVars>
      </dgm:prSet>
      <dgm:spPr/>
      <dgm:t>
        <a:bodyPr/>
        <a:lstStyle/>
        <a:p>
          <a:endParaRPr lang="es-ES"/>
        </a:p>
      </dgm:t>
    </dgm:pt>
    <dgm:pt modelId="{A12B9E7E-D65F-4AC2-9D46-9E8284FC5B5E}" type="pres">
      <dgm:prSet presAssocID="{B9486AEA-6276-4A3D-A291-4A15BBBFFD7A}" presName="parTrans" presStyleLbl="bgSibTrans2D1" presStyleIdx="1" presStyleCnt="4"/>
      <dgm:spPr/>
      <dgm:t>
        <a:bodyPr/>
        <a:lstStyle/>
        <a:p>
          <a:endParaRPr lang="es-ES"/>
        </a:p>
      </dgm:t>
    </dgm:pt>
    <dgm:pt modelId="{53B72B2B-C2AE-476C-BEF5-DE1F435638C6}" type="pres">
      <dgm:prSet presAssocID="{67DA9FD1-51A4-4536-AE70-EE371F0ED1EA}" presName="node" presStyleLbl="node1" presStyleIdx="1" presStyleCnt="4">
        <dgm:presLayoutVars>
          <dgm:bulletEnabled val="1"/>
        </dgm:presLayoutVars>
      </dgm:prSet>
      <dgm:spPr/>
      <dgm:t>
        <a:bodyPr/>
        <a:lstStyle/>
        <a:p>
          <a:endParaRPr lang="es-ES"/>
        </a:p>
      </dgm:t>
    </dgm:pt>
    <dgm:pt modelId="{D178F72A-A24C-40CA-A27F-AE0E55E42C53}" type="pres">
      <dgm:prSet presAssocID="{95325C84-BBCC-4B28-962A-15EE7E7486E0}" presName="parTrans" presStyleLbl="bgSibTrans2D1" presStyleIdx="2" presStyleCnt="4"/>
      <dgm:spPr/>
      <dgm:t>
        <a:bodyPr/>
        <a:lstStyle/>
        <a:p>
          <a:endParaRPr lang="es-ES"/>
        </a:p>
      </dgm:t>
    </dgm:pt>
    <dgm:pt modelId="{ADF381E7-4812-41D7-8BAA-72097C34F45B}" type="pres">
      <dgm:prSet presAssocID="{A3556801-850E-4268-A67E-B8821B0DB5B2}" presName="node" presStyleLbl="node1" presStyleIdx="2" presStyleCnt="4">
        <dgm:presLayoutVars>
          <dgm:bulletEnabled val="1"/>
        </dgm:presLayoutVars>
      </dgm:prSet>
      <dgm:spPr/>
      <dgm:t>
        <a:bodyPr/>
        <a:lstStyle/>
        <a:p>
          <a:endParaRPr lang="es-ES"/>
        </a:p>
      </dgm:t>
    </dgm:pt>
    <dgm:pt modelId="{2002A8D4-5F59-4939-9A14-C4D2C6E18696}" type="pres">
      <dgm:prSet presAssocID="{6114EFE5-7825-434F-86A8-A12D63CD54B9}" presName="parTrans" presStyleLbl="bgSibTrans2D1" presStyleIdx="3" presStyleCnt="4"/>
      <dgm:spPr/>
      <dgm:t>
        <a:bodyPr/>
        <a:lstStyle/>
        <a:p>
          <a:endParaRPr lang="es-ES"/>
        </a:p>
      </dgm:t>
    </dgm:pt>
    <dgm:pt modelId="{9B15226F-A96F-49FF-A411-D7F1BF67D262}" type="pres">
      <dgm:prSet presAssocID="{666CC984-E7F0-4137-8527-3C2A2DBD285C}" presName="node" presStyleLbl="node1" presStyleIdx="3" presStyleCnt="4">
        <dgm:presLayoutVars>
          <dgm:bulletEnabled val="1"/>
        </dgm:presLayoutVars>
      </dgm:prSet>
      <dgm:spPr/>
      <dgm:t>
        <a:bodyPr/>
        <a:lstStyle/>
        <a:p>
          <a:endParaRPr lang="es-ES"/>
        </a:p>
      </dgm:t>
    </dgm:pt>
  </dgm:ptLst>
  <dgm:cxnLst>
    <dgm:cxn modelId="{B71027ED-3014-D249-A198-6ABC777D634A}" type="presOf" srcId="{6114EFE5-7825-434F-86A8-A12D63CD54B9}" destId="{2002A8D4-5F59-4939-9A14-C4D2C6E18696}" srcOrd="0" destOrd="0" presId="urn:microsoft.com/office/officeart/2005/8/layout/radial4"/>
    <dgm:cxn modelId="{80BFBC80-C958-3D47-AD02-2E32B4782496}" type="presOf" srcId="{67DA9FD1-51A4-4536-AE70-EE371F0ED1EA}" destId="{53B72B2B-C2AE-476C-BEF5-DE1F435638C6}" srcOrd="0" destOrd="0" presId="urn:microsoft.com/office/officeart/2005/8/layout/radial4"/>
    <dgm:cxn modelId="{5DB44D40-D1A7-5B41-96EB-E0DFCB1D1F0A}" type="presOf" srcId="{7FDB827D-3E25-4D2B-B0E6-ED0CC8A6BA88}" destId="{96E98082-1594-436C-AF1B-777DAD328335}" srcOrd="0" destOrd="0" presId="urn:microsoft.com/office/officeart/2005/8/layout/radial4"/>
    <dgm:cxn modelId="{CFA430A5-575E-4ADB-9692-FF62167CCE8C}" srcId="{6CE44C8F-44A3-48C5-897C-79F305EED3CA}" destId="{7FDB827D-3E25-4D2B-B0E6-ED0CC8A6BA88}" srcOrd="0" destOrd="0" parTransId="{0B0693B3-EF54-4393-90C0-CDA4F6FADB90}" sibTransId="{A8137FFA-9145-49C6-9257-B8CF43D16609}"/>
    <dgm:cxn modelId="{B27B3397-D24E-BE48-A36F-7010FB5E61DF}" type="presOf" srcId="{A3556801-850E-4268-A67E-B8821B0DB5B2}" destId="{ADF381E7-4812-41D7-8BAA-72097C34F45B}" srcOrd="0" destOrd="0" presId="urn:microsoft.com/office/officeart/2005/8/layout/radial4"/>
    <dgm:cxn modelId="{059C3918-FC8B-DF41-8825-03B3BA6EA2B1}" type="presOf" srcId="{4AC8EBBE-C6B3-4D58-B3E7-30CF5AE798A8}" destId="{D3C3A16D-103C-49D8-BB66-365FD0F79678}" srcOrd="0" destOrd="0" presId="urn:microsoft.com/office/officeart/2005/8/layout/radial4"/>
    <dgm:cxn modelId="{41F08F56-FEED-43CE-A18F-31E154A58106}" srcId="{7FDB827D-3E25-4D2B-B0E6-ED0CC8A6BA88}" destId="{67DA9FD1-51A4-4536-AE70-EE371F0ED1EA}" srcOrd="1" destOrd="0" parTransId="{B9486AEA-6276-4A3D-A291-4A15BBBFFD7A}" sibTransId="{16F7B209-FAAA-4500-BFCE-4A74142070AD}"/>
    <dgm:cxn modelId="{50290F0F-BA93-CB44-B739-162458F7DB2D}" type="presOf" srcId="{6CE44C8F-44A3-48C5-897C-79F305EED3CA}" destId="{17F9CB80-D77C-42E3-8D85-073902961308}" srcOrd="0" destOrd="0" presId="urn:microsoft.com/office/officeart/2005/8/layout/radial4"/>
    <dgm:cxn modelId="{4F1AF93E-0830-40DD-B74F-97E0A6DA7C73}" srcId="{7FDB827D-3E25-4D2B-B0E6-ED0CC8A6BA88}" destId="{4AC8EBBE-C6B3-4D58-B3E7-30CF5AE798A8}" srcOrd="0" destOrd="0" parTransId="{6065A93F-8733-401D-B9F6-3A7325579F20}" sibTransId="{DCF3F4AC-DC25-417A-9A8A-3A2537E3C426}"/>
    <dgm:cxn modelId="{AB1F054C-7991-458C-9415-1A163E099A3F}" srcId="{7FDB827D-3E25-4D2B-B0E6-ED0CC8A6BA88}" destId="{A3556801-850E-4268-A67E-B8821B0DB5B2}" srcOrd="2" destOrd="0" parTransId="{95325C84-BBCC-4B28-962A-15EE7E7486E0}" sibTransId="{F2DEFCD3-75CA-49A2-8CCB-61E2F948E637}"/>
    <dgm:cxn modelId="{AA12DACC-A7EF-0E40-BD48-9E21BF2243D5}" type="presOf" srcId="{6065A93F-8733-401D-B9F6-3A7325579F20}" destId="{56FFBD8A-BB4B-44D0-B1AC-54649C9589EB}" srcOrd="0" destOrd="0" presId="urn:microsoft.com/office/officeart/2005/8/layout/radial4"/>
    <dgm:cxn modelId="{B11F8E6B-BA1D-1E45-9CB9-57143E3611CD}" type="presOf" srcId="{95325C84-BBCC-4B28-962A-15EE7E7486E0}" destId="{D178F72A-A24C-40CA-A27F-AE0E55E42C53}" srcOrd="0" destOrd="0" presId="urn:microsoft.com/office/officeart/2005/8/layout/radial4"/>
    <dgm:cxn modelId="{C6C13635-2969-7F43-92D6-187B400659F0}" type="presOf" srcId="{B9486AEA-6276-4A3D-A291-4A15BBBFFD7A}" destId="{A12B9E7E-D65F-4AC2-9D46-9E8284FC5B5E}" srcOrd="0" destOrd="0" presId="urn:microsoft.com/office/officeart/2005/8/layout/radial4"/>
    <dgm:cxn modelId="{FB4D061D-F007-C149-81D8-EB0DBADF78D7}" type="presOf" srcId="{666CC984-E7F0-4137-8527-3C2A2DBD285C}" destId="{9B15226F-A96F-49FF-A411-D7F1BF67D262}" srcOrd="0" destOrd="0" presId="urn:microsoft.com/office/officeart/2005/8/layout/radial4"/>
    <dgm:cxn modelId="{D8E89B4C-F504-4C06-8661-7A74D0BFB52C}" srcId="{7FDB827D-3E25-4D2B-B0E6-ED0CC8A6BA88}" destId="{666CC984-E7F0-4137-8527-3C2A2DBD285C}" srcOrd="3" destOrd="0" parTransId="{6114EFE5-7825-434F-86A8-A12D63CD54B9}" sibTransId="{B3BB8604-20F8-425E-99E2-2FEE678FC8DD}"/>
    <dgm:cxn modelId="{36330605-AEF8-C946-90EC-53FE1DDD9CE8}" type="presParOf" srcId="{17F9CB80-D77C-42E3-8D85-073902961308}" destId="{96E98082-1594-436C-AF1B-777DAD328335}" srcOrd="0" destOrd="0" presId="urn:microsoft.com/office/officeart/2005/8/layout/radial4"/>
    <dgm:cxn modelId="{84F69175-145B-F94A-80EA-CA1D11B3A1ED}" type="presParOf" srcId="{17F9CB80-D77C-42E3-8D85-073902961308}" destId="{56FFBD8A-BB4B-44D0-B1AC-54649C9589EB}" srcOrd="1" destOrd="0" presId="urn:microsoft.com/office/officeart/2005/8/layout/radial4"/>
    <dgm:cxn modelId="{BE16CFDA-5D55-0046-9733-7B6E805B0914}" type="presParOf" srcId="{17F9CB80-D77C-42E3-8D85-073902961308}" destId="{D3C3A16D-103C-49D8-BB66-365FD0F79678}" srcOrd="2" destOrd="0" presId="urn:microsoft.com/office/officeart/2005/8/layout/radial4"/>
    <dgm:cxn modelId="{1A274EA4-FA14-334A-9778-96DBE14C5C4D}" type="presParOf" srcId="{17F9CB80-D77C-42E3-8D85-073902961308}" destId="{A12B9E7E-D65F-4AC2-9D46-9E8284FC5B5E}" srcOrd="3" destOrd="0" presId="urn:microsoft.com/office/officeart/2005/8/layout/radial4"/>
    <dgm:cxn modelId="{0DD35740-0D64-DE4A-94E3-539AFABF4009}" type="presParOf" srcId="{17F9CB80-D77C-42E3-8D85-073902961308}" destId="{53B72B2B-C2AE-476C-BEF5-DE1F435638C6}" srcOrd="4" destOrd="0" presId="urn:microsoft.com/office/officeart/2005/8/layout/radial4"/>
    <dgm:cxn modelId="{351EA6AA-C406-D146-AD46-4AD8CFFAA82D}" type="presParOf" srcId="{17F9CB80-D77C-42E3-8D85-073902961308}" destId="{D178F72A-A24C-40CA-A27F-AE0E55E42C53}" srcOrd="5" destOrd="0" presId="urn:microsoft.com/office/officeart/2005/8/layout/radial4"/>
    <dgm:cxn modelId="{2CE18B63-4CC5-E140-8D1D-804F2EECDB67}" type="presParOf" srcId="{17F9CB80-D77C-42E3-8D85-073902961308}" destId="{ADF381E7-4812-41D7-8BAA-72097C34F45B}" srcOrd="6" destOrd="0" presId="urn:microsoft.com/office/officeart/2005/8/layout/radial4"/>
    <dgm:cxn modelId="{7D2904C4-3F7E-5749-8EBA-2C8D691F64AC}" type="presParOf" srcId="{17F9CB80-D77C-42E3-8D85-073902961308}" destId="{2002A8D4-5F59-4939-9A14-C4D2C6E18696}" srcOrd="7" destOrd="0" presId="urn:microsoft.com/office/officeart/2005/8/layout/radial4"/>
    <dgm:cxn modelId="{FF39858B-213C-664C-A45B-18C804BA80D0}" type="presParOf" srcId="{17F9CB80-D77C-42E3-8D85-073902961308}" destId="{9B15226F-A96F-49FF-A411-D7F1BF67D262}"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506A89B-C619-4133-93C0-C966BCB7DF4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ES"/>
        </a:p>
      </dgm:t>
    </dgm:pt>
    <dgm:pt modelId="{DBFCEB34-CF33-46F8-8804-BFDE2E5B2A79}">
      <dgm:prSet phldrT="[Texto]"/>
      <dgm:spPr/>
      <dgm:t>
        <a:bodyPr/>
        <a:lstStyle/>
        <a:p>
          <a:r>
            <a:rPr lang="es-MX" dirty="0" smtClean="0"/>
            <a:t>Solicitud de cancelación</a:t>
          </a:r>
          <a:endParaRPr lang="es-ES" dirty="0"/>
        </a:p>
      </dgm:t>
    </dgm:pt>
    <dgm:pt modelId="{B1EF8D64-90F6-4CC5-BE9C-DBA2735957D4}" type="parTrans" cxnId="{194A5926-958F-4686-B5A6-2DA65C3610F0}">
      <dgm:prSet/>
      <dgm:spPr/>
      <dgm:t>
        <a:bodyPr/>
        <a:lstStyle/>
        <a:p>
          <a:endParaRPr lang="es-ES"/>
        </a:p>
      </dgm:t>
    </dgm:pt>
    <dgm:pt modelId="{E75D1F47-34EF-49C4-B2F0-52617BDC8DCE}" type="sibTrans" cxnId="{194A5926-958F-4686-B5A6-2DA65C3610F0}">
      <dgm:prSet/>
      <dgm:spPr/>
      <dgm:t>
        <a:bodyPr/>
        <a:lstStyle/>
        <a:p>
          <a:endParaRPr lang="es-ES"/>
        </a:p>
      </dgm:t>
    </dgm:pt>
    <dgm:pt modelId="{AC56C6DE-D218-406E-803F-0D106543A905}">
      <dgm:prSet phldrT="[Texto]"/>
      <dgm:spPr/>
      <dgm:t>
        <a:bodyPr/>
        <a:lstStyle/>
        <a:p>
          <a:r>
            <a:rPr lang="es-MX" dirty="0" smtClean="0"/>
            <a:t>Es improcedente</a:t>
          </a:r>
          <a:endParaRPr lang="es-ES" dirty="0"/>
        </a:p>
      </dgm:t>
    </dgm:pt>
    <dgm:pt modelId="{9225AE37-4813-4C31-8A61-534C654C2430}" type="parTrans" cxnId="{D6F8A366-532E-4BD4-8B51-922D951CC4DE}">
      <dgm:prSet/>
      <dgm:spPr/>
      <dgm:t>
        <a:bodyPr/>
        <a:lstStyle/>
        <a:p>
          <a:endParaRPr lang="es-ES"/>
        </a:p>
      </dgm:t>
    </dgm:pt>
    <dgm:pt modelId="{8E0D2F50-78EC-42ED-81D8-4C7CD4DDDD3E}" type="sibTrans" cxnId="{D6F8A366-532E-4BD4-8B51-922D951CC4DE}">
      <dgm:prSet/>
      <dgm:spPr/>
      <dgm:t>
        <a:bodyPr/>
        <a:lstStyle/>
        <a:p>
          <a:endParaRPr lang="es-ES"/>
        </a:p>
      </dgm:t>
    </dgm:pt>
    <dgm:pt modelId="{B8EA0D79-A80E-4C30-AB3A-989CBC591D41}">
      <dgm:prSet phldrT="[Texto]"/>
      <dgm:spPr/>
      <dgm:t>
        <a:bodyPr/>
        <a:lstStyle/>
        <a:p>
          <a:r>
            <a:rPr lang="es-MX" dirty="0" smtClean="0"/>
            <a:t>Es procedente</a:t>
          </a:r>
          <a:endParaRPr lang="es-ES" dirty="0"/>
        </a:p>
      </dgm:t>
    </dgm:pt>
    <dgm:pt modelId="{9773B193-6594-4676-8CF8-E41ABBFD2BAC}" type="parTrans" cxnId="{9B5B74E2-6F14-4B4D-B20B-30AADC1E9D68}">
      <dgm:prSet/>
      <dgm:spPr/>
      <dgm:t>
        <a:bodyPr/>
        <a:lstStyle/>
        <a:p>
          <a:endParaRPr lang="es-ES"/>
        </a:p>
      </dgm:t>
    </dgm:pt>
    <dgm:pt modelId="{D32C205F-F430-4356-8C99-B23F01FA9445}" type="sibTrans" cxnId="{9B5B74E2-6F14-4B4D-B20B-30AADC1E9D68}">
      <dgm:prSet/>
      <dgm:spPr/>
      <dgm:t>
        <a:bodyPr/>
        <a:lstStyle/>
        <a:p>
          <a:endParaRPr lang="es-ES"/>
        </a:p>
      </dgm:t>
    </dgm:pt>
    <dgm:pt modelId="{2E08E925-DD76-4E94-8180-2A0EAE0E7B9B}">
      <dgm:prSet phldrT="[Texto]"/>
      <dgm:spPr/>
      <dgm:t>
        <a:bodyPr/>
        <a:lstStyle/>
        <a:p>
          <a:r>
            <a:rPr lang="es-MX" dirty="0" smtClean="0"/>
            <a:t>Se bloquea el dato durante plazo legal o contractual. </a:t>
          </a:r>
          <a:endParaRPr lang="es-ES" dirty="0"/>
        </a:p>
      </dgm:t>
    </dgm:pt>
    <dgm:pt modelId="{C0D68F3A-B5F8-4A2E-94CD-B2659CD40887}" type="parTrans" cxnId="{A7FB119A-CC41-45EA-B36E-B1AE512871CA}">
      <dgm:prSet/>
      <dgm:spPr/>
      <dgm:t>
        <a:bodyPr/>
        <a:lstStyle/>
        <a:p>
          <a:endParaRPr lang="es-ES"/>
        </a:p>
      </dgm:t>
    </dgm:pt>
    <dgm:pt modelId="{48782A84-7712-45D8-8856-8C3DED407D90}" type="sibTrans" cxnId="{A7FB119A-CC41-45EA-B36E-B1AE512871CA}">
      <dgm:prSet/>
      <dgm:spPr/>
      <dgm:t>
        <a:bodyPr/>
        <a:lstStyle/>
        <a:p>
          <a:endParaRPr lang="es-ES"/>
        </a:p>
      </dgm:t>
    </dgm:pt>
    <dgm:pt modelId="{D9F9F7EF-42DD-4E67-8B34-AE78A0411B99}">
      <dgm:prSet phldrT="[Texto]"/>
      <dgm:spPr/>
      <dgm:t>
        <a:bodyPr/>
        <a:lstStyle/>
        <a:p>
          <a:r>
            <a:rPr lang="es-MX" dirty="0" smtClean="0"/>
            <a:t>Presentación y estudio</a:t>
          </a:r>
          <a:endParaRPr lang="es-ES" dirty="0"/>
        </a:p>
      </dgm:t>
    </dgm:pt>
    <dgm:pt modelId="{EEF6FF40-1C40-42F1-AFDE-9ACCC3C1F8FE}" type="parTrans" cxnId="{D7FEE548-0A9C-4A56-9BD7-76A14F6C3168}">
      <dgm:prSet/>
      <dgm:spPr/>
      <dgm:t>
        <a:bodyPr/>
        <a:lstStyle/>
        <a:p>
          <a:endParaRPr lang="es-ES"/>
        </a:p>
      </dgm:t>
    </dgm:pt>
    <dgm:pt modelId="{107D54B4-1E22-43C1-808A-435AA7F8514A}" type="sibTrans" cxnId="{D7FEE548-0A9C-4A56-9BD7-76A14F6C3168}">
      <dgm:prSet/>
      <dgm:spPr/>
      <dgm:t>
        <a:bodyPr/>
        <a:lstStyle/>
        <a:p>
          <a:endParaRPr lang="es-ES"/>
        </a:p>
      </dgm:t>
    </dgm:pt>
    <dgm:pt modelId="{6AE75ED7-9F5D-42C9-A5CB-AF10B15B1677}">
      <dgm:prSet phldrT="[Texto]"/>
      <dgm:spPr/>
      <dgm:t>
        <a:bodyPr/>
        <a:lstStyle/>
        <a:p>
          <a:r>
            <a:rPr lang="es-MX" dirty="0" smtClean="0"/>
            <a:t>Se notifica al titular los motivos (</a:t>
          </a:r>
          <a:r>
            <a:rPr lang="es-MX" b="1" u="sng" dirty="0" smtClean="0"/>
            <a:t>Concluye</a:t>
          </a:r>
          <a:r>
            <a:rPr lang="es-MX" dirty="0" smtClean="0"/>
            <a:t>)</a:t>
          </a:r>
          <a:endParaRPr lang="es-ES" dirty="0"/>
        </a:p>
      </dgm:t>
    </dgm:pt>
    <dgm:pt modelId="{4BB441EB-B0E7-44F8-A1F8-A3244C28BA57}" type="parTrans" cxnId="{FAC5EEB9-BACC-4F77-B807-F056A155B0D6}">
      <dgm:prSet/>
      <dgm:spPr/>
      <dgm:t>
        <a:bodyPr/>
        <a:lstStyle/>
        <a:p>
          <a:endParaRPr lang="es-ES"/>
        </a:p>
      </dgm:t>
    </dgm:pt>
    <dgm:pt modelId="{48743D73-A9B8-44BB-BF9C-CA1ECA6514EA}" type="sibTrans" cxnId="{FAC5EEB9-BACC-4F77-B807-F056A155B0D6}">
      <dgm:prSet/>
      <dgm:spPr/>
      <dgm:t>
        <a:bodyPr/>
        <a:lstStyle/>
        <a:p>
          <a:endParaRPr lang="es-ES"/>
        </a:p>
      </dgm:t>
    </dgm:pt>
    <dgm:pt modelId="{ACADAE4F-3B97-44F4-90F2-D8B6D1A6D848}">
      <dgm:prSet phldrT="[Texto]"/>
      <dgm:spPr/>
      <dgm:t>
        <a:bodyPr/>
        <a:lstStyle/>
        <a:p>
          <a:r>
            <a:rPr lang="es-MX" dirty="0" smtClean="0">
              <a:cs typeface="Arial" charset="0"/>
            </a:rPr>
            <a:t>Posibilidad de almacenar para determinar futuras responsabilidades derivadas del tratamiento</a:t>
          </a:r>
          <a:endParaRPr lang="es-ES" dirty="0"/>
        </a:p>
      </dgm:t>
    </dgm:pt>
    <dgm:pt modelId="{F1856D0A-5D12-4BCC-9F34-824FCC04D9E8}" type="parTrans" cxnId="{B8BBA878-595B-48C0-BAFC-3A1119A7634A}">
      <dgm:prSet/>
      <dgm:spPr/>
      <dgm:t>
        <a:bodyPr/>
        <a:lstStyle/>
        <a:p>
          <a:endParaRPr lang="es-ES"/>
        </a:p>
      </dgm:t>
    </dgm:pt>
    <dgm:pt modelId="{02E3FE0C-F2B3-472D-8DBC-274238F7540E}" type="sibTrans" cxnId="{B8BBA878-595B-48C0-BAFC-3A1119A7634A}">
      <dgm:prSet/>
      <dgm:spPr/>
      <dgm:t>
        <a:bodyPr/>
        <a:lstStyle/>
        <a:p>
          <a:endParaRPr lang="es-ES"/>
        </a:p>
      </dgm:t>
    </dgm:pt>
    <dgm:pt modelId="{3057102E-6C5D-49FA-873B-FB8ECEAFAF67}">
      <dgm:prSet phldrT="[Texto]"/>
      <dgm:spPr/>
      <dgm:t>
        <a:bodyPr/>
        <a:lstStyle/>
        <a:p>
          <a:r>
            <a:rPr lang="es-MX" dirty="0" smtClean="0"/>
            <a:t>Transcurrido el plazo el dato se suprime. Se notifica al titular y al tercero (</a:t>
          </a:r>
          <a:r>
            <a:rPr lang="es-MX" b="1" u="sng" dirty="0" smtClean="0"/>
            <a:t>Concluye</a:t>
          </a:r>
          <a:r>
            <a:rPr lang="es-MX" dirty="0" smtClean="0"/>
            <a:t>)</a:t>
          </a:r>
          <a:endParaRPr lang="es-ES" dirty="0"/>
        </a:p>
      </dgm:t>
    </dgm:pt>
    <dgm:pt modelId="{07FAE9B9-3F1D-46ED-BC22-1A24736375DD}" type="parTrans" cxnId="{2C7BD7FC-88BF-42AC-A725-678748FBE1AA}">
      <dgm:prSet/>
      <dgm:spPr/>
      <dgm:t>
        <a:bodyPr/>
        <a:lstStyle/>
        <a:p>
          <a:endParaRPr lang="es-ES"/>
        </a:p>
      </dgm:t>
    </dgm:pt>
    <dgm:pt modelId="{44CE5EBB-827F-4EAC-AC66-BD725665B5F5}" type="sibTrans" cxnId="{2C7BD7FC-88BF-42AC-A725-678748FBE1AA}">
      <dgm:prSet/>
      <dgm:spPr/>
      <dgm:t>
        <a:bodyPr/>
        <a:lstStyle/>
        <a:p>
          <a:endParaRPr lang="es-ES"/>
        </a:p>
      </dgm:t>
    </dgm:pt>
    <dgm:pt modelId="{6CF43D65-B6D1-4921-AFF4-35909176D5F4}" type="pres">
      <dgm:prSet presAssocID="{2506A89B-C619-4133-93C0-C966BCB7DF46}" presName="diagram" presStyleCnt="0">
        <dgm:presLayoutVars>
          <dgm:chPref val="1"/>
          <dgm:dir/>
          <dgm:animOne val="branch"/>
          <dgm:animLvl val="lvl"/>
          <dgm:resizeHandles val="exact"/>
        </dgm:presLayoutVars>
      </dgm:prSet>
      <dgm:spPr/>
      <dgm:t>
        <a:bodyPr/>
        <a:lstStyle/>
        <a:p>
          <a:endParaRPr lang="es-ES"/>
        </a:p>
      </dgm:t>
    </dgm:pt>
    <dgm:pt modelId="{6DE6BE8C-D303-40C2-B7F7-EB21183E25AE}" type="pres">
      <dgm:prSet presAssocID="{DBFCEB34-CF33-46F8-8804-BFDE2E5B2A79}" presName="root1" presStyleCnt="0"/>
      <dgm:spPr/>
    </dgm:pt>
    <dgm:pt modelId="{AA80ABDA-053E-4B36-97B8-F6A0CAD22546}" type="pres">
      <dgm:prSet presAssocID="{DBFCEB34-CF33-46F8-8804-BFDE2E5B2A79}" presName="LevelOneTextNode" presStyleLbl="node0" presStyleIdx="0" presStyleCnt="2">
        <dgm:presLayoutVars>
          <dgm:chPref val="3"/>
        </dgm:presLayoutVars>
      </dgm:prSet>
      <dgm:spPr/>
      <dgm:t>
        <a:bodyPr/>
        <a:lstStyle/>
        <a:p>
          <a:endParaRPr lang="es-ES"/>
        </a:p>
      </dgm:t>
    </dgm:pt>
    <dgm:pt modelId="{CA221AFF-6021-4CFD-85D3-C497C1817E38}" type="pres">
      <dgm:prSet presAssocID="{DBFCEB34-CF33-46F8-8804-BFDE2E5B2A79}" presName="level2hierChild" presStyleCnt="0"/>
      <dgm:spPr/>
    </dgm:pt>
    <dgm:pt modelId="{C0308041-852A-4107-8B8A-23D7CEEC75E2}" type="pres">
      <dgm:prSet presAssocID="{D9F9F7EF-42DD-4E67-8B34-AE78A0411B99}" presName="root1" presStyleCnt="0"/>
      <dgm:spPr/>
    </dgm:pt>
    <dgm:pt modelId="{9D870095-A24B-4CD2-B9C6-5A2AE89DFE23}" type="pres">
      <dgm:prSet presAssocID="{D9F9F7EF-42DD-4E67-8B34-AE78A0411B99}" presName="LevelOneTextNode" presStyleLbl="node0" presStyleIdx="1" presStyleCnt="2">
        <dgm:presLayoutVars>
          <dgm:chPref val="3"/>
        </dgm:presLayoutVars>
      </dgm:prSet>
      <dgm:spPr/>
      <dgm:t>
        <a:bodyPr/>
        <a:lstStyle/>
        <a:p>
          <a:endParaRPr lang="es-ES"/>
        </a:p>
      </dgm:t>
    </dgm:pt>
    <dgm:pt modelId="{FF70B69F-7AB8-4B27-A0B1-6D995808DEEC}" type="pres">
      <dgm:prSet presAssocID="{D9F9F7EF-42DD-4E67-8B34-AE78A0411B99}" presName="level2hierChild" presStyleCnt="0"/>
      <dgm:spPr/>
    </dgm:pt>
    <dgm:pt modelId="{78DC24C5-F21D-41C9-8B11-025B0E8261EB}" type="pres">
      <dgm:prSet presAssocID="{9225AE37-4813-4C31-8A61-534C654C2430}" presName="conn2-1" presStyleLbl="parChTrans1D2" presStyleIdx="0" presStyleCnt="2"/>
      <dgm:spPr/>
      <dgm:t>
        <a:bodyPr/>
        <a:lstStyle/>
        <a:p>
          <a:endParaRPr lang="es-ES"/>
        </a:p>
      </dgm:t>
    </dgm:pt>
    <dgm:pt modelId="{DA4E7D10-4317-4773-BD0C-E539F1396220}" type="pres">
      <dgm:prSet presAssocID="{9225AE37-4813-4C31-8A61-534C654C2430}" presName="connTx" presStyleLbl="parChTrans1D2" presStyleIdx="0" presStyleCnt="2"/>
      <dgm:spPr/>
      <dgm:t>
        <a:bodyPr/>
        <a:lstStyle/>
        <a:p>
          <a:endParaRPr lang="es-ES"/>
        </a:p>
      </dgm:t>
    </dgm:pt>
    <dgm:pt modelId="{A23A8485-6E6C-4ACA-A4D1-AE4332234FF1}" type="pres">
      <dgm:prSet presAssocID="{AC56C6DE-D218-406E-803F-0D106543A905}" presName="root2" presStyleCnt="0"/>
      <dgm:spPr/>
    </dgm:pt>
    <dgm:pt modelId="{B3560B41-3ECC-461A-BB3F-14532B1482D3}" type="pres">
      <dgm:prSet presAssocID="{AC56C6DE-D218-406E-803F-0D106543A905}" presName="LevelTwoTextNode" presStyleLbl="node2" presStyleIdx="0" presStyleCnt="2">
        <dgm:presLayoutVars>
          <dgm:chPref val="3"/>
        </dgm:presLayoutVars>
      </dgm:prSet>
      <dgm:spPr/>
      <dgm:t>
        <a:bodyPr/>
        <a:lstStyle/>
        <a:p>
          <a:endParaRPr lang="es-ES"/>
        </a:p>
      </dgm:t>
    </dgm:pt>
    <dgm:pt modelId="{D885BAC2-E78B-4BD8-8C35-E447DEC6A4A8}" type="pres">
      <dgm:prSet presAssocID="{AC56C6DE-D218-406E-803F-0D106543A905}" presName="level3hierChild" presStyleCnt="0"/>
      <dgm:spPr/>
    </dgm:pt>
    <dgm:pt modelId="{8583AAAB-B614-4F43-8E44-3323F003A0B5}" type="pres">
      <dgm:prSet presAssocID="{4BB441EB-B0E7-44F8-A1F8-A3244C28BA57}" presName="conn2-1" presStyleLbl="parChTrans1D3" presStyleIdx="0" presStyleCnt="3"/>
      <dgm:spPr/>
      <dgm:t>
        <a:bodyPr/>
        <a:lstStyle/>
        <a:p>
          <a:endParaRPr lang="es-ES"/>
        </a:p>
      </dgm:t>
    </dgm:pt>
    <dgm:pt modelId="{9A90B28B-A1A1-4CFA-9CD0-0F33B57130FA}" type="pres">
      <dgm:prSet presAssocID="{4BB441EB-B0E7-44F8-A1F8-A3244C28BA57}" presName="connTx" presStyleLbl="parChTrans1D3" presStyleIdx="0" presStyleCnt="3"/>
      <dgm:spPr/>
      <dgm:t>
        <a:bodyPr/>
        <a:lstStyle/>
        <a:p>
          <a:endParaRPr lang="es-ES"/>
        </a:p>
      </dgm:t>
    </dgm:pt>
    <dgm:pt modelId="{AD1FBE74-A945-447C-96B0-BC6712A7A50A}" type="pres">
      <dgm:prSet presAssocID="{6AE75ED7-9F5D-42C9-A5CB-AF10B15B1677}" presName="root2" presStyleCnt="0"/>
      <dgm:spPr/>
    </dgm:pt>
    <dgm:pt modelId="{04C8B82F-1562-4DD3-8D73-D4FD83AD0C73}" type="pres">
      <dgm:prSet presAssocID="{6AE75ED7-9F5D-42C9-A5CB-AF10B15B1677}" presName="LevelTwoTextNode" presStyleLbl="node3" presStyleIdx="0" presStyleCnt="3">
        <dgm:presLayoutVars>
          <dgm:chPref val="3"/>
        </dgm:presLayoutVars>
      </dgm:prSet>
      <dgm:spPr/>
      <dgm:t>
        <a:bodyPr/>
        <a:lstStyle/>
        <a:p>
          <a:endParaRPr lang="es-ES"/>
        </a:p>
      </dgm:t>
    </dgm:pt>
    <dgm:pt modelId="{17B98C62-9345-4657-8900-4DEB55CA1DFE}" type="pres">
      <dgm:prSet presAssocID="{6AE75ED7-9F5D-42C9-A5CB-AF10B15B1677}" presName="level3hierChild" presStyleCnt="0"/>
      <dgm:spPr/>
    </dgm:pt>
    <dgm:pt modelId="{808EDF87-DE4D-4242-8EB7-162129C37DB9}" type="pres">
      <dgm:prSet presAssocID="{9773B193-6594-4676-8CF8-E41ABBFD2BAC}" presName="conn2-1" presStyleLbl="parChTrans1D2" presStyleIdx="1" presStyleCnt="2"/>
      <dgm:spPr/>
      <dgm:t>
        <a:bodyPr/>
        <a:lstStyle/>
        <a:p>
          <a:endParaRPr lang="es-ES"/>
        </a:p>
      </dgm:t>
    </dgm:pt>
    <dgm:pt modelId="{B260EFC0-C71C-4A3C-84E3-652DBF807D48}" type="pres">
      <dgm:prSet presAssocID="{9773B193-6594-4676-8CF8-E41ABBFD2BAC}" presName="connTx" presStyleLbl="parChTrans1D2" presStyleIdx="1" presStyleCnt="2"/>
      <dgm:spPr/>
      <dgm:t>
        <a:bodyPr/>
        <a:lstStyle/>
        <a:p>
          <a:endParaRPr lang="es-ES"/>
        </a:p>
      </dgm:t>
    </dgm:pt>
    <dgm:pt modelId="{E208BCEF-7464-42A6-88B5-3D08AAD4A66F}" type="pres">
      <dgm:prSet presAssocID="{B8EA0D79-A80E-4C30-AB3A-989CBC591D41}" presName="root2" presStyleCnt="0"/>
      <dgm:spPr/>
    </dgm:pt>
    <dgm:pt modelId="{5EC38D27-B2E7-4098-9269-FE4F5BE80134}" type="pres">
      <dgm:prSet presAssocID="{B8EA0D79-A80E-4C30-AB3A-989CBC591D41}" presName="LevelTwoTextNode" presStyleLbl="node2" presStyleIdx="1" presStyleCnt="2">
        <dgm:presLayoutVars>
          <dgm:chPref val="3"/>
        </dgm:presLayoutVars>
      </dgm:prSet>
      <dgm:spPr/>
      <dgm:t>
        <a:bodyPr/>
        <a:lstStyle/>
        <a:p>
          <a:endParaRPr lang="es-ES"/>
        </a:p>
      </dgm:t>
    </dgm:pt>
    <dgm:pt modelId="{7AF3AE3B-BE1C-4A20-99BA-C30D737D4556}" type="pres">
      <dgm:prSet presAssocID="{B8EA0D79-A80E-4C30-AB3A-989CBC591D41}" presName="level3hierChild" presStyleCnt="0"/>
      <dgm:spPr/>
    </dgm:pt>
    <dgm:pt modelId="{B1722C8E-87E2-4252-8E30-5FCB74FD2E0A}" type="pres">
      <dgm:prSet presAssocID="{C0D68F3A-B5F8-4A2E-94CD-B2659CD40887}" presName="conn2-1" presStyleLbl="parChTrans1D3" presStyleIdx="1" presStyleCnt="3"/>
      <dgm:spPr/>
      <dgm:t>
        <a:bodyPr/>
        <a:lstStyle/>
        <a:p>
          <a:endParaRPr lang="es-ES"/>
        </a:p>
      </dgm:t>
    </dgm:pt>
    <dgm:pt modelId="{7000A5FA-1989-4420-9E67-D07F7595DDD2}" type="pres">
      <dgm:prSet presAssocID="{C0D68F3A-B5F8-4A2E-94CD-B2659CD40887}" presName="connTx" presStyleLbl="parChTrans1D3" presStyleIdx="1" presStyleCnt="3"/>
      <dgm:spPr/>
      <dgm:t>
        <a:bodyPr/>
        <a:lstStyle/>
        <a:p>
          <a:endParaRPr lang="es-ES"/>
        </a:p>
      </dgm:t>
    </dgm:pt>
    <dgm:pt modelId="{3C9A1EF5-37DA-425A-80C0-574611A4DCE8}" type="pres">
      <dgm:prSet presAssocID="{2E08E925-DD76-4E94-8180-2A0EAE0E7B9B}" presName="root2" presStyleCnt="0"/>
      <dgm:spPr/>
    </dgm:pt>
    <dgm:pt modelId="{1A8375F6-D990-4708-BEFF-FD854085477F}" type="pres">
      <dgm:prSet presAssocID="{2E08E925-DD76-4E94-8180-2A0EAE0E7B9B}" presName="LevelTwoTextNode" presStyleLbl="node3" presStyleIdx="1" presStyleCnt="3">
        <dgm:presLayoutVars>
          <dgm:chPref val="3"/>
        </dgm:presLayoutVars>
      </dgm:prSet>
      <dgm:spPr/>
      <dgm:t>
        <a:bodyPr/>
        <a:lstStyle/>
        <a:p>
          <a:endParaRPr lang="es-ES"/>
        </a:p>
      </dgm:t>
    </dgm:pt>
    <dgm:pt modelId="{CAD7C316-470F-4107-A7E2-FB11A2FE5C42}" type="pres">
      <dgm:prSet presAssocID="{2E08E925-DD76-4E94-8180-2A0EAE0E7B9B}" presName="level3hierChild" presStyleCnt="0"/>
      <dgm:spPr/>
    </dgm:pt>
    <dgm:pt modelId="{C93AB59E-A13A-4360-93A9-C51F99D070BA}" type="pres">
      <dgm:prSet presAssocID="{F1856D0A-5D12-4BCC-9F34-824FCC04D9E8}" presName="conn2-1" presStyleLbl="parChTrans1D3" presStyleIdx="2" presStyleCnt="3"/>
      <dgm:spPr/>
      <dgm:t>
        <a:bodyPr/>
        <a:lstStyle/>
        <a:p>
          <a:endParaRPr lang="es-ES"/>
        </a:p>
      </dgm:t>
    </dgm:pt>
    <dgm:pt modelId="{537954B0-931E-420E-9A8E-36C2378FA167}" type="pres">
      <dgm:prSet presAssocID="{F1856D0A-5D12-4BCC-9F34-824FCC04D9E8}" presName="connTx" presStyleLbl="parChTrans1D3" presStyleIdx="2" presStyleCnt="3"/>
      <dgm:spPr/>
      <dgm:t>
        <a:bodyPr/>
        <a:lstStyle/>
        <a:p>
          <a:endParaRPr lang="es-ES"/>
        </a:p>
      </dgm:t>
    </dgm:pt>
    <dgm:pt modelId="{270BFC83-74E6-49BA-B04E-13C604B73855}" type="pres">
      <dgm:prSet presAssocID="{ACADAE4F-3B97-44F4-90F2-D8B6D1A6D848}" presName="root2" presStyleCnt="0"/>
      <dgm:spPr/>
    </dgm:pt>
    <dgm:pt modelId="{5F80D85D-FD1F-4C38-A83F-8F02DE62FD6A}" type="pres">
      <dgm:prSet presAssocID="{ACADAE4F-3B97-44F4-90F2-D8B6D1A6D848}" presName="LevelTwoTextNode" presStyleLbl="node3" presStyleIdx="2" presStyleCnt="3">
        <dgm:presLayoutVars>
          <dgm:chPref val="3"/>
        </dgm:presLayoutVars>
      </dgm:prSet>
      <dgm:spPr/>
      <dgm:t>
        <a:bodyPr/>
        <a:lstStyle/>
        <a:p>
          <a:endParaRPr lang="es-ES"/>
        </a:p>
      </dgm:t>
    </dgm:pt>
    <dgm:pt modelId="{DE7E43D3-7CB7-44AA-94E4-DC6BC90B270D}" type="pres">
      <dgm:prSet presAssocID="{ACADAE4F-3B97-44F4-90F2-D8B6D1A6D848}" presName="level3hierChild" presStyleCnt="0"/>
      <dgm:spPr/>
    </dgm:pt>
    <dgm:pt modelId="{360887D6-3157-484B-96A5-EFCC0EEBC75E}" type="pres">
      <dgm:prSet presAssocID="{07FAE9B9-3F1D-46ED-BC22-1A24736375DD}" presName="conn2-1" presStyleLbl="parChTrans1D4" presStyleIdx="0" presStyleCnt="1"/>
      <dgm:spPr/>
      <dgm:t>
        <a:bodyPr/>
        <a:lstStyle/>
        <a:p>
          <a:endParaRPr lang="es-ES"/>
        </a:p>
      </dgm:t>
    </dgm:pt>
    <dgm:pt modelId="{71CA7CB9-CB95-46D9-ADE5-33BE21ECCC20}" type="pres">
      <dgm:prSet presAssocID="{07FAE9B9-3F1D-46ED-BC22-1A24736375DD}" presName="connTx" presStyleLbl="parChTrans1D4" presStyleIdx="0" presStyleCnt="1"/>
      <dgm:spPr/>
      <dgm:t>
        <a:bodyPr/>
        <a:lstStyle/>
        <a:p>
          <a:endParaRPr lang="es-ES"/>
        </a:p>
      </dgm:t>
    </dgm:pt>
    <dgm:pt modelId="{32846D15-FE61-4F3A-AAEC-B4459A05DEEF}" type="pres">
      <dgm:prSet presAssocID="{3057102E-6C5D-49FA-873B-FB8ECEAFAF67}" presName="root2" presStyleCnt="0"/>
      <dgm:spPr/>
    </dgm:pt>
    <dgm:pt modelId="{9085F565-B05A-467E-9CB6-947D3CB83CA4}" type="pres">
      <dgm:prSet presAssocID="{3057102E-6C5D-49FA-873B-FB8ECEAFAF67}" presName="LevelTwoTextNode" presStyleLbl="node4" presStyleIdx="0" presStyleCnt="1">
        <dgm:presLayoutVars>
          <dgm:chPref val="3"/>
        </dgm:presLayoutVars>
      </dgm:prSet>
      <dgm:spPr/>
      <dgm:t>
        <a:bodyPr/>
        <a:lstStyle/>
        <a:p>
          <a:endParaRPr lang="es-ES"/>
        </a:p>
      </dgm:t>
    </dgm:pt>
    <dgm:pt modelId="{F14DC984-C87F-47E5-A372-1B1F8046D716}" type="pres">
      <dgm:prSet presAssocID="{3057102E-6C5D-49FA-873B-FB8ECEAFAF67}" presName="level3hierChild" presStyleCnt="0"/>
      <dgm:spPr/>
    </dgm:pt>
  </dgm:ptLst>
  <dgm:cxnLst>
    <dgm:cxn modelId="{D7FEE548-0A9C-4A56-9BD7-76A14F6C3168}" srcId="{2506A89B-C619-4133-93C0-C966BCB7DF46}" destId="{D9F9F7EF-42DD-4E67-8B34-AE78A0411B99}" srcOrd="1" destOrd="0" parTransId="{EEF6FF40-1C40-42F1-AFDE-9ACCC3C1F8FE}" sibTransId="{107D54B4-1E22-43C1-808A-435AA7F8514A}"/>
    <dgm:cxn modelId="{BCAA03B4-BD88-BC46-9574-68C2FD58D07F}" type="presOf" srcId="{C0D68F3A-B5F8-4A2E-94CD-B2659CD40887}" destId="{B1722C8E-87E2-4252-8E30-5FCB74FD2E0A}" srcOrd="0" destOrd="0" presId="urn:microsoft.com/office/officeart/2005/8/layout/hierarchy2"/>
    <dgm:cxn modelId="{25921548-9524-844B-B0C2-D3EF2506B800}" type="presOf" srcId="{AC56C6DE-D218-406E-803F-0D106543A905}" destId="{B3560B41-3ECC-461A-BB3F-14532B1482D3}" srcOrd="0" destOrd="0" presId="urn:microsoft.com/office/officeart/2005/8/layout/hierarchy2"/>
    <dgm:cxn modelId="{F47EDAF8-C214-6440-BBB0-BF8D85A9D3BC}" type="presOf" srcId="{9773B193-6594-4676-8CF8-E41ABBFD2BAC}" destId="{B260EFC0-C71C-4A3C-84E3-652DBF807D48}" srcOrd="1" destOrd="0" presId="urn:microsoft.com/office/officeart/2005/8/layout/hierarchy2"/>
    <dgm:cxn modelId="{85E2AD15-6BBB-C146-B98D-2508B3F8DAD4}" type="presOf" srcId="{9773B193-6594-4676-8CF8-E41ABBFD2BAC}" destId="{808EDF87-DE4D-4242-8EB7-162129C37DB9}" srcOrd="0" destOrd="0" presId="urn:microsoft.com/office/officeart/2005/8/layout/hierarchy2"/>
    <dgm:cxn modelId="{FAC5EEB9-BACC-4F77-B807-F056A155B0D6}" srcId="{AC56C6DE-D218-406E-803F-0D106543A905}" destId="{6AE75ED7-9F5D-42C9-A5CB-AF10B15B1677}" srcOrd="0" destOrd="0" parTransId="{4BB441EB-B0E7-44F8-A1F8-A3244C28BA57}" sibTransId="{48743D73-A9B8-44BB-BF9C-CA1ECA6514EA}"/>
    <dgm:cxn modelId="{4267DA90-E90A-6846-B68F-629F9C6897A9}" type="presOf" srcId="{9225AE37-4813-4C31-8A61-534C654C2430}" destId="{DA4E7D10-4317-4773-BD0C-E539F1396220}" srcOrd="1" destOrd="0" presId="urn:microsoft.com/office/officeart/2005/8/layout/hierarchy2"/>
    <dgm:cxn modelId="{149E7AF9-73E8-F641-B792-DA0C50CAEA69}" type="presOf" srcId="{D9F9F7EF-42DD-4E67-8B34-AE78A0411B99}" destId="{9D870095-A24B-4CD2-B9C6-5A2AE89DFE23}" srcOrd="0" destOrd="0" presId="urn:microsoft.com/office/officeart/2005/8/layout/hierarchy2"/>
    <dgm:cxn modelId="{D6F8A366-532E-4BD4-8B51-922D951CC4DE}" srcId="{D9F9F7EF-42DD-4E67-8B34-AE78A0411B99}" destId="{AC56C6DE-D218-406E-803F-0D106543A905}" srcOrd="0" destOrd="0" parTransId="{9225AE37-4813-4C31-8A61-534C654C2430}" sibTransId="{8E0D2F50-78EC-42ED-81D8-4C7CD4DDDD3E}"/>
    <dgm:cxn modelId="{784947EF-D61F-F34B-9B9C-AA694B7675FD}" type="presOf" srcId="{2506A89B-C619-4133-93C0-C966BCB7DF46}" destId="{6CF43D65-B6D1-4921-AFF4-35909176D5F4}" srcOrd="0" destOrd="0" presId="urn:microsoft.com/office/officeart/2005/8/layout/hierarchy2"/>
    <dgm:cxn modelId="{568FBDC2-9B49-4C48-A1B7-4E48D9CCBC2D}" type="presOf" srcId="{DBFCEB34-CF33-46F8-8804-BFDE2E5B2A79}" destId="{AA80ABDA-053E-4B36-97B8-F6A0CAD22546}" srcOrd="0" destOrd="0" presId="urn:microsoft.com/office/officeart/2005/8/layout/hierarchy2"/>
    <dgm:cxn modelId="{A7FB119A-CC41-45EA-B36E-B1AE512871CA}" srcId="{B8EA0D79-A80E-4C30-AB3A-989CBC591D41}" destId="{2E08E925-DD76-4E94-8180-2A0EAE0E7B9B}" srcOrd="0" destOrd="0" parTransId="{C0D68F3A-B5F8-4A2E-94CD-B2659CD40887}" sibTransId="{48782A84-7712-45D8-8856-8C3DED407D90}"/>
    <dgm:cxn modelId="{AB1E1F3A-4082-C349-8605-AAB591B0B5B2}" type="presOf" srcId="{07FAE9B9-3F1D-46ED-BC22-1A24736375DD}" destId="{360887D6-3157-484B-96A5-EFCC0EEBC75E}" srcOrd="0" destOrd="0" presId="urn:microsoft.com/office/officeart/2005/8/layout/hierarchy2"/>
    <dgm:cxn modelId="{B8BBA878-595B-48C0-BAFC-3A1119A7634A}" srcId="{B8EA0D79-A80E-4C30-AB3A-989CBC591D41}" destId="{ACADAE4F-3B97-44F4-90F2-D8B6D1A6D848}" srcOrd="1" destOrd="0" parTransId="{F1856D0A-5D12-4BCC-9F34-824FCC04D9E8}" sibTransId="{02E3FE0C-F2B3-472D-8DBC-274238F7540E}"/>
    <dgm:cxn modelId="{16696786-6821-194C-9C23-2E2B03D9E8FD}" type="presOf" srcId="{3057102E-6C5D-49FA-873B-FB8ECEAFAF67}" destId="{9085F565-B05A-467E-9CB6-947D3CB83CA4}" srcOrd="0" destOrd="0" presId="urn:microsoft.com/office/officeart/2005/8/layout/hierarchy2"/>
    <dgm:cxn modelId="{0BFE0E6D-3890-4A43-8F0D-DF1375E38065}" type="presOf" srcId="{B8EA0D79-A80E-4C30-AB3A-989CBC591D41}" destId="{5EC38D27-B2E7-4098-9269-FE4F5BE80134}" srcOrd="0" destOrd="0" presId="urn:microsoft.com/office/officeart/2005/8/layout/hierarchy2"/>
    <dgm:cxn modelId="{DB464E2E-014F-CA4B-BBF1-9B2A6D7118DC}" type="presOf" srcId="{6AE75ED7-9F5D-42C9-A5CB-AF10B15B1677}" destId="{04C8B82F-1562-4DD3-8D73-D4FD83AD0C73}" srcOrd="0" destOrd="0" presId="urn:microsoft.com/office/officeart/2005/8/layout/hierarchy2"/>
    <dgm:cxn modelId="{F5F87132-2D51-EA42-A95F-4959A7512F00}" type="presOf" srcId="{C0D68F3A-B5F8-4A2E-94CD-B2659CD40887}" destId="{7000A5FA-1989-4420-9E67-D07F7595DDD2}" srcOrd="1" destOrd="0" presId="urn:microsoft.com/office/officeart/2005/8/layout/hierarchy2"/>
    <dgm:cxn modelId="{2203BF9F-59D0-F74F-84DD-2B7437995DDE}" type="presOf" srcId="{07FAE9B9-3F1D-46ED-BC22-1A24736375DD}" destId="{71CA7CB9-CB95-46D9-ADE5-33BE21ECCC20}" srcOrd="1" destOrd="0" presId="urn:microsoft.com/office/officeart/2005/8/layout/hierarchy2"/>
    <dgm:cxn modelId="{60D3CBFC-6EE9-A541-9509-55B5F8FE13D7}" type="presOf" srcId="{9225AE37-4813-4C31-8A61-534C654C2430}" destId="{78DC24C5-F21D-41C9-8B11-025B0E8261EB}" srcOrd="0" destOrd="0" presId="urn:microsoft.com/office/officeart/2005/8/layout/hierarchy2"/>
    <dgm:cxn modelId="{C1712738-8D6C-364B-9F87-FC18194BF9DD}" type="presOf" srcId="{ACADAE4F-3B97-44F4-90F2-D8B6D1A6D848}" destId="{5F80D85D-FD1F-4C38-A83F-8F02DE62FD6A}" srcOrd="0" destOrd="0" presId="urn:microsoft.com/office/officeart/2005/8/layout/hierarchy2"/>
    <dgm:cxn modelId="{C61ACCF5-D2A5-6145-9C91-B6164FDFA24E}" type="presOf" srcId="{F1856D0A-5D12-4BCC-9F34-824FCC04D9E8}" destId="{537954B0-931E-420E-9A8E-36C2378FA167}" srcOrd="1" destOrd="0" presId="urn:microsoft.com/office/officeart/2005/8/layout/hierarchy2"/>
    <dgm:cxn modelId="{4A2F195A-33DD-C749-916D-2F960B27007D}" type="presOf" srcId="{F1856D0A-5D12-4BCC-9F34-824FCC04D9E8}" destId="{C93AB59E-A13A-4360-93A9-C51F99D070BA}" srcOrd="0" destOrd="0" presId="urn:microsoft.com/office/officeart/2005/8/layout/hierarchy2"/>
    <dgm:cxn modelId="{B920706E-D70B-9C46-91EF-6EB2C5E568CF}" type="presOf" srcId="{4BB441EB-B0E7-44F8-A1F8-A3244C28BA57}" destId="{9A90B28B-A1A1-4CFA-9CD0-0F33B57130FA}" srcOrd="1" destOrd="0" presId="urn:microsoft.com/office/officeart/2005/8/layout/hierarchy2"/>
    <dgm:cxn modelId="{2C7BD7FC-88BF-42AC-A725-678748FBE1AA}" srcId="{ACADAE4F-3B97-44F4-90F2-D8B6D1A6D848}" destId="{3057102E-6C5D-49FA-873B-FB8ECEAFAF67}" srcOrd="0" destOrd="0" parTransId="{07FAE9B9-3F1D-46ED-BC22-1A24736375DD}" sibTransId="{44CE5EBB-827F-4EAC-AC66-BD725665B5F5}"/>
    <dgm:cxn modelId="{9B5B74E2-6F14-4B4D-B20B-30AADC1E9D68}" srcId="{D9F9F7EF-42DD-4E67-8B34-AE78A0411B99}" destId="{B8EA0D79-A80E-4C30-AB3A-989CBC591D41}" srcOrd="1" destOrd="0" parTransId="{9773B193-6594-4676-8CF8-E41ABBFD2BAC}" sibTransId="{D32C205F-F430-4356-8C99-B23F01FA9445}"/>
    <dgm:cxn modelId="{00D8893E-5E18-7248-BAB6-E6C610A0B111}" type="presOf" srcId="{2E08E925-DD76-4E94-8180-2A0EAE0E7B9B}" destId="{1A8375F6-D990-4708-BEFF-FD854085477F}" srcOrd="0" destOrd="0" presId="urn:microsoft.com/office/officeart/2005/8/layout/hierarchy2"/>
    <dgm:cxn modelId="{190495E0-F5D3-9B43-B503-95E63F71B04B}" type="presOf" srcId="{4BB441EB-B0E7-44F8-A1F8-A3244C28BA57}" destId="{8583AAAB-B614-4F43-8E44-3323F003A0B5}" srcOrd="0" destOrd="0" presId="urn:microsoft.com/office/officeart/2005/8/layout/hierarchy2"/>
    <dgm:cxn modelId="{194A5926-958F-4686-B5A6-2DA65C3610F0}" srcId="{2506A89B-C619-4133-93C0-C966BCB7DF46}" destId="{DBFCEB34-CF33-46F8-8804-BFDE2E5B2A79}" srcOrd="0" destOrd="0" parTransId="{B1EF8D64-90F6-4CC5-BE9C-DBA2735957D4}" sibTransId="{E75D1F47-34EF-49C4-B2F0-52617BDC8DCE}"/>
    <dgm:cxn modelId="{542EBCB1-88EA-6F43-8141-AFE64ED27F02}" type="presParOf" srcId="{6CF43D65-B6D1-4921-AFF4-35909176D5F4}" destId="{6DE6BE8C-D303-40C2-B7F7-EB21183E25AE}" srcOrd="0" destOrd="0" presId="urn:microsoft.com/office/officeart/2005/8/layout/hierarchy2"/>
    <dgm:cxn modelId="{8DA5303E-D7C3-5745-9E84-6DE4F1AC596C}" type="presParOf" srcId="{6DE6BE8C-D303-40C2-B7F7-EB21183E25AE}" destId="{AA80ABDA-053E-4B36-97B8-F6A0CAD22546}" srcOrd="0" destOrd="0" presId="urn:microsoft.com/office/officeart/2005/8/layout/hierarchy2"/>
    <dgm:cxn modelId="{52403E1E-F5D0-6249-90E3-39DFB42A93C7}" type="presParOf" srcId="{6DE6BE8C-D303-40C2-B7F7-EB21183E25AE}" destId="{CA221AFF-6021-4CFD-85D3-C497C1817E38}" srcOrd="1" destOrd="0" presId="urn:microsoft.com/office/officeart/2005/8/layout/hierarchy2"/>
    <dgm:cxn modelId="{8A0515F5-6617-4040-88E9-C960162F1364}" type="presParOf" srcId="{6CF43D65-B6D1-4921-AFF4-35909176D5F4}" destId="{C0308041-852A-4107-8B8A-23D7CEEC75E2}" srcOrd="1" destOrd="0" presId="urn:microsoft.com/office/officeart/2005/8/layout/hierarchy2"/>
    <dgm:cxn modelId="{B2E614DE-AF9D-CD42-80EB-C160008B32C2}" type="presParOf" srcId="{C0308041-852A-4107-8B8A-23D7CEEC75E2}" destId="{9D870095-A24B-4CD2-B9C6-5A2AE89DFE23}" srcOrd="0" destOrd="0" presId="urn:microsoft.com/office/officeart/2005/8/layout/hierarchy2"/>
    <dgm:cxn modelId="{D9A93F50-6460-384E-935A-D6F444366F27}" type="presParOf" srcId="{C0308041-852A-4107-8B8A-23D7CEEC75E2}" destId="{FF70B69F-7AB8-4B27-A0B1-6D995808DEEC}" srcOrd="1" destOrd="0" presId="urn:microsoft.com/office/officeart/2005/8/layout/hierarchy2"/>
    <dgm:cxn modelId="{4658F2BE-ADF3-8E4F-B5BE-BF7676F5E5FF}" type="presParOf" srcId="{FF70B69F-7AB8-4B27-A0B1-6D995808DEEC}" destId="{78DC24C5-F21D-41C9-8B11-025B0E8261EB}" srcOrd="0" destOrd="0" presId="urn:microsoft.com/office/officeart/2005/8/layout/hierarchy2"/>
    <dgm:cxn modelId="{DAB61ABF-4AB0-6C45-8388-EE4C7A4C030B}" type="presParOf" srcId="{78DC24C5-F21D-41C9-8B11-025B0E8261EB}" destId="{DA4E7D10-4317-4773-BD0C-E539F1396220}" srcOrd="0" destOrd="0" presId="urn:microsoft.com/office/officeart/2005/8/layout/hierarchy2"/>
    <dgm:cxn modelId="{F3678122-84EE-8344-BB6D-8724B912A722}" type="presParOf" srcId="{FF70B69F-7AB8-4B27-A0B1-6D995808DEEC}" destId="{A23A8485-6E6C-4ACA-A4D1-AE4332234FF1}" srcOrd="1" destOrd="0" presId="urn:microsoft.com/office/officeart/2005/8/layout/hierarchy2"/>
    <dgm:cxn modelId="{60679131-76A7-DC4C-9B9E-1AD6A2EBBC31}" type="presParOf" srcId="{A23A8485-6E6C-4ACA-A4D1-AE4332234FF1}" destId="{B3560B41-3ECC-461A-BB3F-14532B1482D3}" srcOrd="0" destOrd="0" presId="urn:microsoft.com/office/officeart/2005/8/layout/hierarchy2"/>
    <dgm:cxn modelId="{FC4BBD83-261B-234A-B9CF-2C4D6A4CD81F}" type="presParOf" srcId="{A23A8485-6E6C-4ACA-A4D1-AE4332234FF1}" destId="{D885BAC2-E78B-4BD8-8C35-E447DEC6A4A8}" srcOrd="1" destOrd="0" presId="urn:microsoft.com/office/officeart/2005/8/layout/hierarchy2"/>
    <dgm:cxn modelId="{C26CE415-AEAA-6B44-A525-8C87B3505E27}" type="presParOf" srcId="{D885BAC2-E78B-4BD8-8C35-E447DEC6A4A8}" destId="{8583AAAB-B614-4F43-8E44-3323F003A0B5}" srcOrd="0" destOrd="0" presId="urn:microsoft.com/office/officeart/2005/8/layout/hierarchy2"/>
    <dgm:cxn modelId="{BC6A2899-2C81-EF40-9E62-E6D32CD646F2}" type="presParOf" srcId="{8583AAAB-B614-4F43-8E44-3323F003A0B5}" destId="{9A90B28B-A1A1-4CFA-9CD0-0F33B57130FA}" srcOrd="0" destOrd="0" presId="urn:microsoft.com/office/officeart/2005/8/layout/hierarchy2"/>
    <dgm:cxn modelId="{3CEECFC4-C802-8F45-B2C5-5CB520BFAA9F}" type="presParOf" srcId="{D885BAC2-E78B-4BD8-8C35-E447DEC6A4A8}" destId="{AD1FBE74-A945-447C-96B0-BC6712A7A50A}" srcOrd="1" destOrd="0" presId="urn:microsoft.com/office/officeart/2005/8/layout/hierarchy2"/>
    <dgm:cxn modelId="{6D21096A-5F19-E849-B926-C45B6A326019}" type="presParOf" srcId="{AD1FBE74-A945-447C-96B0-BC6712A7A50A}" destId="{04C8B82F-1562-4DD3-8D73-D4FD83AD0C73}" srcOrd="0" destOrd="0" presId="urn:microsoft.com/office/officeart/2005/8/layout/hierarchy2"/>
    <dgm:cxn modelId="{C6C07024-86DF-6742-9105-ECFEBFB16719}" type="presParOf" srcId="{AD1FBE74-A945-447C-96B0-BC6712A7A50A}" destId="{17B98C62-9345-4657-8900-4DEB55CA1DFE}" srcOrd="1" destOrd="0" presId="urn:microsoft.com/office/officeart/2005/8/layout/hierarchy2"/>
    <dgm:cxn modelId="{294009B6-CFE3-2547-99D9-5F5CBB6DDF9E}" type="presParOf" srcId="{FF70B69F-7AB8-4B27-A0B1-6D995808DEEC}" destId="{808EDF87-DE4D-4242-8EB7-162129C37DB9}" srcOrd="2" destOrd="0" presId="urn:microsoft.com/office/officeart/2005/8/layout/hierarchy2"/>
    <dgm:cxn modelId="{25558DCF-27D4-064B-A2C3-D96B2A405B46}" type="presParOf" srcId="{808EDF87-DE4D-4242-8EB7-162129C37DB9}" destId="{B260EFC0-C71C-4A3C-84E3-652DBF807D48}" srcOrd="0" destOrd="0" presId="urn:microsoft.com/office/officeart/2005/8/layout/hierarchy2"/>
    <dgm:cxn modelId="{B8B50033-01FA-3948-9914-7113536B6A22}" type="presParOf" srcId="{FF70B69F-7AB8-4B27-A0B1-6D995808DEEC}" destId="{E208BCEF-7464-42A6-88B5-3D08AAD4A66F}" srcOrd="3" destOrd="0" presId="urn:microsoft.com/office/officeart/2005/8/layout/hierarchy2"/>
    <dgm:cxn modelId="{EE1F9CD0-7279-8347-AEDD-5F25AC4ECD68}" type="presParOf" srcId="{E208BCEF-7464-42A6-88B5-3D08AAD4A66F}" destId="{5EC38D27-B2E7-4098-9269-FE4F5BE80134}" srcOrd="0" destOrd="0" presId="urn:microsoft.com/office/officeart/2005/8/layout/hierarchy2"/>
    <dgm:cxn modelId="{2C45D546-6631-BC4B-949E-42B848B0E6CA}" type="presParOf" srcId="{E208BCEF-7464-42A6-88B5-3D08AAD4A66F}" destId="{7AF3AE3B-BE1C-4A20-99BA-C30D737D4556}" srcOrd="1" destOrd="0" presId="urn:microsoft.com/office/officeart/2005/8/layout/hierarchy2"/>
    <dgm:cxn modelId="{1EE31128-5862-3C43-9B1C-508CEFB550A0}" type="presParOf" srcId="{7AF3AE3B-BE1C-4A20-99BA-C30D737D4556}" destId="{B1722C8E-87E2-4252-8E30-5FCB74FD2E0A}" srcOrd="0" destOrd="0" presId="urn:microsoft.com/office/officeart/2005/8/layout/hierarchy2"/>
    <dgm:cxn modelId="{9326743B-BCEA-1646-B428-81F9C8D7F74D}" type="presParOf" srcId="{B1722C8E-87E2-4252-8E30-5FCB74FD2E0A}" destId="{7000A5FA-1989-4420-9E67-D07F7595DDD2}" srcOrd="0" destOrd="0" presId="urn:microsoft.com/office/officeart/2005/8/layout/hierarchy2"/>
    <dgm:cxn modelId="{C5BC6EA0-83E0-724D-934D-C2E58BB144E8}" type="presParOf" srcId="{7AF3AE3B-BE1C-4A20-99BA-C30D737D4556}" destId="{3C9A1EF5-37DA-425A-80C0-574611A4DCE8}" srcOrd="1" destOrd="0" presId="urn:microsoft.com/office/officeart/2005/8/layout/hierarchy2"/>
    <dgm:cxn modelId="{52156A11-C35E-7A4C-805C-54D8ED19C16E}" type="presParOf" srcId="{3C9A1EF5-37DA-425A-80C0-574611A4DCE8}" destId="{1A8375F6-D990-4708-BEFF-FD854085477F}" srcOrd="0" destOrd="0" presId="urn:microsoft.com/office/officeart/2005/8/layout/hierarchy2"/>
    <dgm:cxn modelId="{80BD9ACD-4E11-AB49-8CB9-9087C4B88CFE}" type="presParOf" srcId="{3C9A1EF5-37DA-425A-80C0-574611A4DCE8}" destId="{CAD7C316-470F-4107-A7E2-FB11A2FE5C42}" srcOrd="1" destOrd="0" presId="urn:microsoft.com/office/officeart/2005/8/layout/hierarchy2"/>
    <dgm:cxn modelId="{03D03377-0611-6A4A-B933-B98EFA83B2A3}" type="presParOf" srcId="{7AF3AE3B-BE1C-4A20-99BA-C30D737D4556}" destId="{C93AB59E-A13A-4360-93A9-C51F99D070BA}" srcOrd="2" destOrd="0" presId="urn:microsoft.com/office/officeart/2005/8/layout/hierarchy2"/>
    <dgm:cxn modelId="{CECFF607-277F-D545-963E-B0D50A65358F}" type="presParOf" srcId="{C93AB59E-A13A-4360-93A9-C51F99D070BA}" destId="{537954B0-931E-420E-9A8E-36C2378FA167}" srcOrd="0" destOrd="0" presId="urn:microsoft.com/office/officeart/2005/8/layout/hierarchy2"/>
    <dgm:cxn modelId="{132984D5-20C1-DE4C-BFF2-B73441233F15}" type="presParOf" srcId="{7AF3AE3B-BE1C-4A20-99BA-C30D737D4556}" destId="{270BFC83-74E6-49BA-B04E-13C604B73855}" srcOrd="3" destOrd="0" presId="urn:microsoft.com/office/officeart/2005/8/layout/hierarchy2"/>
    <dgm:cxn modelId="{80671F81-C4EB-4643-943B-EC06BA3F5545}" type="presParOf" srcId="{270BFC83-74E6-49BA-B04E-13C604B73855}" destId="{5F80D85D-FD1F-4C38-A83F-8F02DE62FD6A}" srcOrd="0" destOrd="0" presId="urn:microsoft.com/office/officeart/2005/8/layout/hierarchy2"/>
    <dgm:cxn modelId="{94B8DC05-681F-B248-AB2F-9F14E51C85E7}" type="presParOf" srcId="{270BFC83-74E6-49BA-B04E-13C604B73855}" destId="{DE7E43D3-7CB7-44AA-94E4-DC6BC90B270D}" srcOrd="1" destOrd="0" presId="urn:microsoft.com/office/officeart/2005/8/layout/hierarchy2"/>
    <dgm:cxn modelId="{D8476D63-800A-CE4B-8B4B-7787F90D2E54}" type="presParOf" srcId="{DE7E43D3-7CB7-44AA-94E4-DC6BC90B270D}" destId="{360887D6-3157-484B-96A5-EFCC0EEBC75E}" srcOrd="0" destOrd="0" presId="urn:microsoft.com/office/officeart/2005/8/layout/hierarchy2"/>
    <dgm:cxn modelId="{734C6FB8-6689-124A-A2C1-354C9DAC3A90}" type="presParOf" srcId="{360887D6-3157-484B-96A5-EFCC0EEBC75E}" destId="{71CA7CB9-CB95-46D9-ADE5-33BE21ECCC20}" srcOrd="0" destOrd="0" presId="urn:microsoft.com/office/officeart/2005/8/layout/hierarchy2"/>
    <dgm:cxn modelId="{D208754A-DD5C-7D45-88A5-6E7B3AD0DEC2}" type="presParOf" srcId="{DE7E43D3-7CB7-44AA-94E4-DC6BC90B270D}" destId="{32846D15-FE61-4F3A-AAEC-B4459A05DEEF}" srcOrd="1" destOrd="0" presId="urn:microsoft.com/office/officeart/2005/8/layout/hierarchy2"/>
    <dgm:cxn modelId="{954FA57D-E624-A44D-B2CA-15775FABB061}" type="presParOf" srcId="{32846D15-FE61-4F3A-AAEC-B4459A05DEEF}" destId="{9085F565-B05A-467E-9CB6-947D3CB83CA4}" srcOrd="0" destOrd="0" presId="urn:microsoft.com/office/officeart/2005/8/layout/hierarchy2"/>
    <dgm:cxn modelId="{72E37261-A3B5-CD41-BCE5-2F9B3F9B04A5}" type="presParOf" srcId="{32846D15-FE61-4F3A-AAEC-B4459A05DEEF}" destId="{F14DC984-C87F-47E5-A372-1B1F8046D71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7B624EB-2946-49F8-87B3-312B3640639B}" type="doc">
      <dgm:prSet loTypeId="urn:microsoft.com/office/officeart/2005/8/layout/vList3#1" loCatId="list" qsTypeId="urn:microsoft.com/office/officeart/2005/8/quickstyle/simple1" qsCatId="simple" csTypeId="urn:microsoft.com/office/officeart/2005/8/colors/accent1_2" csCatId="accent1" phldr="1"/>
      <dgm:spPr/>
    </dgm:pt>
    <dgm:pt modelId="{7C13F7FF-247B-4000-B389-5A9300FBE63E}">
      <dgm:prSet phldrT="[Texto]"/>
      <dgm:spPr/>
      <dgm:t>
        <a:bodyPr/>
        <a:lstStyle/>
        <a:p>
          <a:r>
            <a:rPr lang="es-MX" b="1" dirty="0" smtClean="0"/>
            <a:t>Licitud</a:t>
          </a:r>
          <a:endParaRPr lang="es-ES" dirty="0"/>
        </a:p>
      </dgm:t>
    </dgm:pt>
    <dgm:pt modelId="{FCED211D-2112-4D9D-8ABC-9DB2B2561795}" type="parTrans" cxnId="{C1F59687-2A4C-4ABD-A5F5-C7C80E3978D8}">
      <dgm:prSet/>
      <dgm:spPr/>
      <dgm:t>
        <a:bodyPr/>
        <a:lstStyle/>
        <a:p>
          <a:endParaRPr lang="es-ES"/>
        </a:p>
      </dgm:t>
    </dgm:pt>
    <dgm:pt modelId="{3A9DDA1F-D41E-45AF-B81D-72450AAFA9B2}" type="sibTrans" cxnId="{C1F59687-2A4C-4ABD-A5F5-C7C80E3978D8}">
      <dgm:prSet/>
      <dgm:spPr/>
      <dgm:t>
        <a:bodyPr/>
        <a:lstStyle/>
        <a:p>
          <a:endParaRPr lang="es-ES"/>
        </a:p>
      </dgm:t>
    </dgm:pt>
    <dgm:pt modelId="{CE529EA7-A6B2-466C-A80A-584A9CF859FB}">
      <dgm:prSet phldrT="[Texto]"/>
      <dgm:spPr/>
      <dgm:t>
        <a:bodyPr/>
        <a:lstStyle/>
        <a:p>
          <a:r>
            <a:rPr lang="es-MX" b="1" dirty="0" smtClean="0"/>
            <a:t>Consentimiento</a:t>
          </a:r>
          <a:endParaRPr lang="es-ES" dirty="0"/>
        </a:p>
      </dgm:t>
    </dgm:pt>
    <dgm:pt modelId="{56106469-A5D4-4123-954F-5DB43FFC5F11}" type="sibTrans" cxnId="{F2587C89-FD07-4067-8A21-EA6F6BA50D8C}">
      <dgm:prSet/>
      <dgm:spPr/>
      <dgm:t>
        <a:bodyPr/>
        <a:lstStyle/>
        <a:p>
          <a:endParaRPr lang="es-ES"/>
        </a:p>
      </dgm:t>
    </dgm:pt>
    <dgm:pt modelId="{CED1DC4F-8839-4969-A36F-0EF1346732CE}" type="parTrans" cxnId="{F2587C89-FD07-4067-8A21-EA6F6BA50D8C}">
      <dgm:prSet/>
      <dgm:spPr/>
      <dgm:t>
        <a:bodyPr/>
        <a:lstStyle/>
        <a:p>
          <a:endParaRPr lang="es-ES"/>
        </a:p>
      </dgm:t>
    </dgm:pt>
    <dgm:pt modelId="{3018BFF7-1AD1-43A1-A888-23F9EC0B973B}">
      <dgm:prSet phldrT="[Texto]"/>
      <dgm:spPr/>
      <dgm:t>
        <a:bodyPr/>
        <a:lstStyle/>
        <a:p>
          <a:r>
            <a:rPr lang="es-MX" b="1" dirty="0" smtClean="0"/>
            <a:t>Información</a:t>
          </a:r>
          <a:endParaRPr lang="es-ES" dirty="0"/>
        </a:p>
      </dgm:t>
    </dgm:pt>
    <dgm:pt modelId="{441DF24E-4681-4E72-A447-597C7FCC9083}" type="sibTrans" cxnId="{B0CC743F-DFEF-4D87-8FEB-8CF9A0485D03}">
      <dgm:prSet/>
      <dgm:spPr/>
      <dgm:t>
        <a:bodyPr/>
        <a:lstStyle/>
        <a:p>
          <a:endParaRPr lang="es-ES"/>
        </a:p>
      </dgm:t>
    </dgm:pt>
    <dgm:pt modelId="{409AF178-E874-430F-83D8-8E0BEE5EA8D3}" type="parTrans" cxnId="{B0CC743F-DFEF-4D87-8FEB-8CF9A0485D03}">
      <dgm:prSet/>
      <dgm:spPr/>
      <dgm:t>
        <a:bodyPr/>
        <a:lstStyle/>
        <a:p>
          <a:endParaRPr lang="es-ES"/>
        </a:p>
      </dgm:t>
    </dgm:pt>
    <dgm:pt modelId="{D29FDEDF-3F49-410E-BE3C-13A14F36E043}">
      <dgm:prSet phldrT="[Texto]"/>
      <dgm:spPr/>
      <dgm:t>
        <a:bodyPr/>
        <a:lstStyle/>
        <a:p>
          <a:r>
            <a:rPr lang="es-MX" b="1" dirty="0" smtClean="0"/>
            <a:t>Calidad</a:t>
          </a:r>
          <a:endParaRPr lang="es-ES" dirty="0"/>
        </a:p>
      </dgm:t>
    </dgm:pt>
    <dgm:pt modelId="{F63DD227-07F7-4DC8-BD63-88AF1813B260}" type="sibTrans" cxnId="{98E305CE-E55A-4A1B-9A42-E7FF7495AA17}">
      <dgm:prSet/>
      <dgm:spPr/>
      <dgm:t>
        <a:bodyPr/>
        <a:lstStyle/>
        <a:p>
          <a:endParaRPr lang="es-ES"/>
        </a:p>
      </dgm:t>
    </dgm:pt>
    <dgm:pt modelId="{D70F988B-E214-44F9-88B9-DF28BAB18892}" type="parTrans" cxnId="{98E305CE-E55A-4A1B-9A42-E7FF7495AA17}">
      <dgm:prSet/>
      <dgm:spPr/>
      <dgm:t>
        <a:bodyPr/>
        <a:lstStyle/>
        <a:p>
          <a:endParaRPr lang="es-ES"/>
        </a:p>
      </dgm:t>
    </dgm:pt>
    <dgm:pt modelId="{8F14FD56-0920-42F8-B4AA-379F6C35636F}">
      <dgm:prSet phldrT="[Texto]"/>
      <dgm:spPr/>
      <dgm:t>
        <a:bodyPr/>
        <a:lstStyle/>
        <a:p>
          <a:r>
            <a:rPr lang="es-MX" b="1" dirty="0" smtClean="0"/>
            <a:t>Finalidad</a:t>
          </a:r>
          <a:endParaRPr lang="es-ES" dirty="0"/>
        </a:p>
      </dgm:t>
    </dgm:pt>
    <dgm:pt modelId="{9B25A16C-B0D7-4C0D-ADDA-1C9BC29E61B6}" type="sibTrans" cxnId="{88654CAC-B036-42CA-9923-16379E8072B6}">
      <dgm:prSet/>
      <dgm:spPr/>
      <dgm:t>
        <a:bodyPr/>
        <a:lstStyle/>
        <a:p>
          <a:endParaRPr lang="es-ES"/>
        </a:p>
      </dgm:t>
    </dgm:pt>
    <dgm:pt modelId="{69A41476-F4DD-4D1F-AF39-77F8A6F33F8A}" type="parTrans" cxnId="{88654CAC-B036-42CA-9923-16379E8072B6}">
      <dgm:prSet/>
      <dgm:spPr/>
      <dgm:t>
        <a:bodyPr/>
        <a:lstStyle/>
        <a:p>
          <a:endParaRPr lang="es-ES"/>
        </a:p>
      </dgm:t>
    </dgm:pt>
    <dgm:pt modelId="{0E81F626-4CB6-4CEB-B982-AB1270552AE8}">
      <dgm:prSet phldrT="[Texto]"/>
      <dgm:spPr/>
      <dgm:t>
        <a:bodyPr/>
        <a:lstStyle/>
        <a:p>
          <a:r>
            <a:rPr lang="es-MX" b="1" dirty="0" smtClean="0"/>
            <a:t>Lealtad </a:t>
          </a:r>
          <a:endParaRPr lang="es-ES" dirty="0"/>
        </a:p>
      </dgm:t>
    </dgm:pt>
    <dgm:pt modelId="{E442EB61-45DB-461F-B686-CBBB9885B1FF}" type="parTrans" cxnId="{D7F9AD68-3D5F-48AB-AF47-98DEA3291257}">
      <dgm:prSet/>
      <dgm:spPr/>
      <dgm:t>
        <a:bodyPr/>
        <a:lstStyle/>
        <a:p>
          <a:endParaRPr lang="es-ES"/>
        </a:p>
      </dgm:t>
    </dgm:pt>
    <dgm:pt modelId="{43308EE9-DB6E-4FE7-9CAB-2D14CF7B5B2E}" type="sibTrans" cxnId="{D7F9AD68-3D5F-48AB-AF47-98DEA3291257}">
      <dgm:prSet/>
      <dgm:spPr/>
      <dgm:t>
        <a:bodyPr/>
        <a:lstStyle/>
        <a:p>
          <a:endParaRPr lang="es-ES"/>
        </a:p>
      </dgm:t>
    </dgm:pt>
    <dgm:pt modelId="{82B8AB62-878B-4FC1-8EAF-191BEF47912D}">
      <dgm:prSet phldrT="[Texto]"/>
      <dgm:spPr/>
      <dgm:t>
        <a:bodyPr/>
        <a:lstStyle/>
        <a:p>
          <a:r>
            <a:rPr lang="es-MX" b="1" dirty="0" smtClean="0"/>
            <a:t>Proporcionalidad</a:t>
          </a:r>
          <a:endParaRPr lang="es-ES" dirty="0"/>
        </a:p>
      </dgm:t>
    </dgm:pt>
    <dgm:pt modelId="{73E29236-F873-4005-93F9-E0012FF5B157}" type="parTrans" cxnId="{548E9EE0-202A-4754-8D10-3B10B5E51A04}">
      <dgm:prSet/>
      <dgm:spPr/>
      <dgm:t>
        <a:bodyPr/>
        <a:lstStyle/>
        <a:p>
          <a:endParaRPr lang="es-ES"/>
        </a:p>
      </dgm:t>
    </dgm:pt>
    <dgm:pt modelId="{7A817DD0-F0E4-432A-9E84-4554CBAD1A75}" type="sibTrans" cxnId="{548E9EE0-202A-4754-8D10-3B10B5E51A04}">
      <dgm:prSet/>
      <dgm:spPr/>
      <dgm:t>
        <a:bodyPr/>
        <a:lstStyle/>
        <a:p>
          <a:endParaRPr lang="es-ES"/>
        </a:p>
      </dgm:t>
    </dgm:pt>
    <dgm:pt modelId="{770C709E-A5DD-441C-9B6B-2DBCA4C4EAA0}">
      <dgm:prSet phldrT="[Texto]"/>
      <dgm:spPr/>
      <dgm:t>
        <a:bodyPr/>
        <a:lstStyle/>
        <a:p>
          <a:r>
            <a:rPr lang="es-MX" b="1" dirty="0" smtClean="0"/>
            <a:t>Responsabilidad </a:t>
          </a:r>
          <a:endParaRPr lang="es-ES" dirty="0"/>
        </a:p>
      </dgm:t>
    </dgm:pt>
    <dgm:pt modelId="{1EA9AA4A-A868-4DA3-81DA-4E24C5634D70}" type="parTrans" cxnId="{6E1F0B02-5D7A-4C2E-9631-4726546D7CDC}">
      <dgm:prSet/>
      <dgm:spPr/>
      <dgm:t>
        <a:bodyPr/>
        <a:lstStyle/>
        <a:p>
          <a:endParaRPr lang="es-ES"/>
        </a:p>
      </dgm:t>
    </dgm:pt>
    <dgm:pt modelId="{030459DB-AD26-416A-91E3-6D92DB39C6A4}" type="sibTrans" cxnId="{6E1F0B02-5D7A-4C2E-9631-4726546D7CDC}">
      <dgm:prSet/>
      <dgm:spPr/>
      <dgm:t>
        <a:bodyPr/>
        <a:lstStyle/>
        <a:p>
          <a:endParaRPr lang="es-ES"/>
        </a:p>
      </dgm:t>
    </dgm:pt>
    <dgm:pt modelId="{F8F38643-7461-49E1-8A5E-DCFDA1431D51}">
      <dgm:prSet phldrT="[Texto]"/>
      <dgm:spPr/>
      <dgm:t>
        <a:bodyPr/>
        <a:lstStyle/>
        <a:p>
          <a:r>
            <a:rPr lang="es-MX" b="1" dirty="0" smtClean="0"/>
            <a:t>Deberes de seguridad y confidencialidad</a:t>
          </a:r>
          <a:endParaRPr lang="es-ES" b="1" dirty="0"/>
        </a:p>
      </dgm:t>
    </dgm:pt>
    <dgm:pt modelId="{7089A7FC-ABF2-415D-82BB-BAABBB6A6F19}" type="parTrans" cxnId="{599EC877-E20C-4998-91DE-6AA14F25FCAD}">
      <dgm:prSet/>
      <dgm:spPr/>
      <dgm:t>
        <a:bodyPr/>
        <a:lstStyle/>
        <a:p>
          <a:endParaRPr lang="es-ES"/>
        </a:p>
      </dgm:t>
    </dgm:pt>
    <dgm:pt modelId="{032A65A3-BD06-4BCE-AFD3-C411204FA899}" type="sibTrans" cxnId="{599EC877-E20C-4998-91DE-6AA14F25FCAD}">
      <dgm:prSet/>
      <dgm:spPr/>
      <dgm:t>
        <a:bodyPr/>
        <a:lstStyle/>
        <a:p>
          <a:endParaRPr lang="es-ES"/>
        </a:p>
      </dgm:t>
    </dgm:pt>
    <dgm:pt modelId="{00D6897C-F548-4B9E-8025-130FEE5EEDC0}" type="pres">
      <dgm:prSet presAssocID="{D7B624EB-2946-49F8-87B3-312B3640639B}" presName="linearFlow" presStyleCnt="0">
        <dgm:presLayoutVars>
          <dgm:dir/>
          <dgm:resizeHandles val="exact"/>
        </dgm:presLayoutVars>
      </dgm:prSet>
      <dgm:spPr/>
    </dgm:pt>
    <dgm:pt modelId="{864DECE4-73DC-40C2-9BC6-3D8BC513CFF9}" type="pres">
      <dgm:prSet presAssocID="{7C13F7FF-247B-4000-B389-5A9300FBE63E}" presName="composite" presStyleCnt="0"/>
      <dgm:spPr/>
    </dgm:pt>
    <dgm:pt modelId="{FB10B70C-22F9-48E5-816B-3AFE9B2BA00F}" type="pres">
      <dgm:prSet presAssocID="{7C13F7FF-247B-4000-B389-5A9300FBE63E}" presName="imgShp" presStyleLbl="fgImgPlace1" presStyleIdx="0" presStyleCnt="9"/>
      <dgm:spPr/>
    </dgm:pt>
    <dgm:pt modelId="{1A03CCB2-DAB6-4924-BA99-1C277F493770}" type="pres">
      <dgm:prSet presAssocID="{7C13F7FF-247B-4000-B389-5A9300FBE63E}" presName="txShp" presStyleLbl="node1" presStyleIdx="0" presStyleCnt="9">
        <dgm:presLayoutVars>
          <dgm:bulletEnabled val="1"/>
        </dgm:presLayoutVars>
      </dgm:prSet>
      <dgm:spPr/>
      <dgm:t>
        <a:bodyPr/>
        <a:lstStyle/>
        <a:p>
          <a:endParaRPr lang="es-ES"/>
        </a:p>
      </dgm:t>
    </dgm:pt>
    <dgm:pt modelId="{22342EFF-CBD7-4664-B71C-F40A672E0BED}" type="pres">
      <dgm:prSet presAssocID="{3A9DDA1F-D41E-45AF-B81D-72450AAFA9B2}" presName="spacing" presStyleCnt="0"/>
      <dgm:spPr/>
    </dgm:pt>
    <dgm:pt modelId="{B475F794-6593-4E12-AB38-CD6D85E3F3BF}" type="pres">
      <dgm:prSet presAssocID="{CE529EA7-A6B2-466C-A80A-584A9CF859FB}" presName="composite" presStyleCnt="0"/>
      <dgm:spPr/>
    </dgm:pt>
    <dgm:pt modelId="{FF9E2278-A856-48AF-B5D1-C12B2E2A056F}" type="pres">
      <dgm:prSet presAssocID="{CE529EA7-A6B2-466C-A80A-584A9CF859FB}" presName="imgShp" presStyleLbl="fgImgPlace1" presStyleIdx="1" presStyleCnt="9"/>
      <dgm:spPr/>
    </dgm:pt>
    <dgm:pt modelId="{1B86E267-3013-455F-87D7-122941B1C8C6}" type="pres">
      <dgm:prSet presAssocID="{CE529EA7-A6B2-466C-A80A-584A9CF859FB}" presName="txShp" presStyleLbl="node1" presStyleIdx="1" presStyleCnt="9">
        <dgm:presLayoutVars>
          <dgm:bulletEnabled val="1"/>
        </dgm:presLayoutVars>
      </dgm:prSet>
      <dgm:spPr/>
      <dgm:t>
        <a:bodyPr/>
        <a:lstStyle/>
        <a:p>
          <a:endParaRPr lang="es-ES"/>
        </a:p>
      </dgm:t>
    </dgm:pt>
    <dgm:pt modelId="{E7767BDE-3A25-4569-9B62-8E1E637AFE4A}" type="pres">
      <dgm:prSet presAssocID="{56106469-A5D4-4123-954F-5DB43FFC5F11}" presName="spacing" presStyleCnt="0"/>
      <dgm:spPr/>
    </dgm:pt>
    <dgm:pt modelId="{2C7746D9-568D-4C30-8E39-2D8F389800E0}" type="pres">
      <dgm:prSet presAssocID="{3018BFF7-1AD1-43A1-A888-23F9EC0B973B}" presName="composite" presStyleCnt="0"/>
      <dgm:spPr/>
    </dgm:pt>
    <dgm:pt modelId="{97F67AC1-4D73-4699-B7B9-9179C5BA861B}" type="pres">
      <dgm:prSet presAssocID="{3018BFF7-1AD1-43A1-A888-23F9EC0B973B}" presName="imgShp" presStyleLbl="fgImgPlace1" presStyleIdx="2" presStyleCnt="9"/>
      <dgm:spPr/>
    </dgm:pt>
    <dgm:pt modelId="{FE545173-E527-452C-A50A-76757535AF1D}" type="pres">
      <dgm:prSet presAssocID="{3018BFF7-1AD1-43A1-A888-23F9EC0B973B}" presName="txShp" presStyleLbl="node1" presStyleIdx="2" presStyleCnt="9">
        <dgm:presLayoutVars>
          <dgm:bulletEnabled val="1"/>
        </dgm:presLayoutVars>
      </dgm:prSet>
      <dgm:spPr/>
      <dgm:t>
        <a:bodyPr/>
        <a:lstStyle/>
        <a:p>
          <a:endParaRPr lang="es-ES"/>
        </a:p>
      </dgm:t>
    </dgm:pt>
    <dgm:pt modelId="{D70AB396-B881-4F02-AC7C-E1C1E605868E}" type="pres">
      <dgm:prSet presAssocID="{441DF24E-4681-4E72-A447-597C7FCC9083}" presName="spacing" presStyleCnt="0"/>
      <dgm:spPr/>
    </dgm:pt>
    <dgm:pt modelId="{2BE616AD-20AA-476C-AA13-F8F1715A5C5E}" type="pres">
      <dgm:prSet presAssocID="{D29FDEDF-3F49-410E-BE3C-13A14F36E043}" presName="composite" presStyleCnt="0"/>
      <dgm:spPr/>
    </dgm:pt>
    <dgm:pt modelId="{3067D9FD-673A-4286-90A7-5BB8F554174A}" type="pres">
      <dgm:prSet presAssocID="{D29FDEDF-3F49-410E-BE3C-13A14F36E043}" presName="imgShp" presStyleLbl="fgImgPlace1" presStyleIdx="3" presStyleCnt="9"/>
      <dgm:spPr/>
    </dgm:pt>
    <dgm:pt modelId="{52A38A66-28FE-47E4-9304-A7662C2A0A05}" type="pres">
      <dgm:prSet presAssocID="{D29FDEDF-3F49-410E-BE3C-13A14F36E043}" presName="txShp" presStyleLbl="node1" presStyleIdx="3" presStyleCnt="9">
        <dgm:presLayoutVars>
          <dgm:bulletEnabled val="1"/>
        </dgm:presLayoutVars>
      </dgm:prSet>
      <dgm:spPr/>
      <dgm:t>
        <a:bodyPr/>
        <a:lstStyle/>
        <a:p>
          <a:endParaRPr lang="es-ES"/>
        </a:p>
      </dgm:t>
    </dgm:pt>
    <dgm:pt modelId="{93B53994-1E2C-4D3A-A07A-484905452DA4}" type="pres">
      <dgm:prSet presAssocID="{F63DD227-07F7-4DC8-BD63-88AF1813B260}" presName="spacing" presStyleCnt="0"/>
      <dgm:spPr/>
    </dgm:pt>
    <dgm:pt modelId="{121CBD9B-B3AB-4E2E-A498-6805B2C0BCD0}" type="pres">
      <dgm:prSet presAssocID="{8F14FD56-0920-42F8-B4AA-379F6C35636F}" presName="composite" presStyleCnt="0"/>
      <dgm:spPr/>
    </dgm:pt>
    <dgm:pt modelId="{9B6FC2E5-E44A-4053-90FB-20635F9E54FB}" type="pres">
      <dgm:prSet presAssocID="{8F14FD56-0920-42F8-B4AA-379F6C35636F}" presName="imgShp" presStyleLbl="fgImgPlace1" presStyleIdx="4" presStyleCnt="9"/>
      <dgm:spPr/>
    </dgm:pt>
    <dgm:pt modelId="{B8F41639-26E0-4A55-89F1-57BDA03D2B5D}" type="pres">
      <dgm:prSet presAssocID="{8F14FD56-0920-42F8-B4AA-379F6C35636F}" presName="txShp" presStyleLbl="node1" presStyleIdx="4" presStyleCnt="9">
        <dgm:presLayoutVars>
          <dgm:bulletEnabled val="1"/>
        </dgm:presLayoutVars>
      </dgm:prSet>
      <dgm:spPr/>
      <dgm:t>
        <a:bodyPr/>
        <a:lstStyle/>
        <a:p>
          <a:endParaRPr lang="es-ES"/>
        </a:p>
      </dgm:t>
    </dgm:pt>
    <dgm:pt modelId="{2F9AD176-6497-43A2-A476-F6A3AE942882}" type="pres">
      <dgm:prSet presAssocID="{9B25A16C-B0D7-4C0D-ADDA-1C9BC29E61B6}" presName="spacing" presStyleCnt="0"/>
      <dgm:spPr/>
    </dgm:pt>
    <dgm:pt modelId="{6F6C319F-4B97-411E-97BB-4356B82ACC94}" type="pres">
      <dgm:prSet presAssocID="{0E81F626-4CB6-4CEB-B982-AB1270552AE8}" presName="composite" presStyleCnt="0"/>
      <dgm:spPr/>
    </dgm:pt>
    <dgm:pt modelId="{59081010-281A-434C-80AB-122F76BF3BA4}" type="pres">
      <dgm:prSet presAssocID="{0E81F626-4CB6-4CEB-B982-AB1270552AE8}" presName="imgShp" presStyleLbl="fgImgPlace1" presStyleIdx="5" presStyleCnt="9"/>
      <dgm:spPr/>
    </dgm:pt>
    <dgm:pt modelId="{668A5BA9-5CBA-453C-8C34-1CFC88080AE9}" type="pres">
      <dgm:prSet presAssocID="{0E81F626-4CB6-4CEB-B982-AB1270552AE8}" presName="txShp" presStyleLbl="node1" presStyleIdx="5" presStyleCnt="9">
        <dgm:presLayoutVars>
          <dgm:bulletEnabled val="1"/>
        </dgm:presLayoutVars>
      </dgm:prSet>
      <dgm:spPr/>
      <dgm:t>
        <a:bodyPr/>
        <a:lstStyle/>
        <a:p>
          <a:endParaRPr lang="es-ES"/>
        </a:p>
      </dgm:t>
    </dgm:pt>
    <dgm:pt modelId="{824E4B73-7C7E-415F-A031-A74A9813008F}" type="pres">
      <dgm:prSet presAssocID="{43308EE9-DB6E-4FE7-9CAB-2D14CF7B5B2E}" presName="spacing" presStyleCnt="0"/>
      <dgm:spPr/>
    </dgm:pt>
    <dgm:pt modelId="{26C31D4A-D203-4969-B00E-AC1E6D524ACC}" type="pres">
      <dgm:prSet presAssocID="{82B8AB62-878B-4FC1-8EAF-191BEF47912D}" presName="composite" presStyleCnt="0"/>
      <dgm:spPr/>
    </dgm:pt>
    <dgm:pt modelId="{E7C30E54-4A1A-4FDE-AD32-371F2F8535FB}" type="pres">
      <dgm:prSet presAssocID="{82B8AB62-878B-4FC1-8EAF-191BEF47912D}" presName="imgShp" presStyleLbl="fgImgPlace1" presStyleIdx="6" presStyleCnt="9"/>
      <dgm:spPr/>
    </dgm:pt>
    <dgm:pt modelId="{63441964-C489-4540-9A40-CDBAB389D337}" type="pres">
      <dgm:prSet presAssocID="{82B8AB62-878B-4FC1-8EAF-191BEF47912D}" presName="txShp" presStyleLbl="node1" presStyleIdx="6" presStyleCnt="9">
        <dgm:presLayoutVars>
          <dgm:bulletEnabled val="1"/>
        </dgm:presLayoutVars>
      </dgm:prSet>
      <dgm:spPr/>
      <dgm:t>
        <a:bodyPr/>
        <a:lstStyle/>
        <a:p>
          <a:endParaRPr lang="es-ES"/>
        </a:p>
      </dgm:t>
    </dgm:pt>
    <dgm:pt modelId="{47DD4C05-EC94-48B6-BA0C-06DF872CB6CB}" type="pres">
      <dgm:prSet presAssocID="{7A817DD0-F0E4-432A-9E84-4554CBAD1A75}" presName="spacing" presStyleCnt="0"/>
      <dgm:spPr/>
    </dgm:pt>
    <dgm:pt modelId="{57587BBF-A2A7-40EC-8CBE-87A5CD3B0CC7}" type="pres">
      <dgm:prSet presAssocID="{770C709E-A5DD-441C-9B6B-2DBCA4C4EAA0}" presName="composite" presStyleCnt="0"/>
      <dgm:spPr/>
    </dgm:pt>
    <dgm:pt modelId="{49F5B509-94C1-4ED8-880F-32FA34253A33}" type="pres">
      <dgm:prSet presAssocID="{770C709E-A5DD-441C-9B6B-2DBCA4C4EAA0}" presName="imgShp" presStyleLbl="fgImgPlace1" presStyleIdx="7" presStyleCnt="9"/>
      <dgm:spPr/>
    </dgm:pt>
    <dgm:pt modelId="{6E71023B-24C7-4694-8A38-108861C44E20}" type="pres">
      <dgm:prSet presAssocID="{770C709E-A5DD-441C-9B6B-2DBCA4C4EAA0}" presName="txShp" presStyleLbl="node1" presStyleIdx="7" presStyleCnt="9" custLinFactNeighborX="-733" custLinFactNeighborY="-10511">
        <dgm:presLayoutVars>
          <dgm:bulletEnabled val="1"/>
        </dgm:presLayoutVars>
      </dgm:prSet>
      <dgm:spPr/>
      <dgm:t>
        <a:bodyPr/>
        <a:lstStyle/>
        <a:p>
          <a:endParaRPr lang="es-ES"/>
        </a:p>
      </dgm:t>
    </dgm:pt>
    <dgm:pt modelId="{912F5E43-1431-4670-B8EC-A007966CB9C4}" type="pres">
      <dgm:prSet presAssocID="{030459DB-AD26-416A-91E3-6D92DB39C6A4}" presName="spacing" presStyleCnt="0"/>
      <dgm:spPr/>
    </dgm:pt>
    <dgm:pt modelId="{87198FB3-DB4E-48BD-8475-4A29E2707AF7}" type="pres">
      <dgm:prSet presAssocID="{F8F38643-7461-49E1-8A5E-DCFDA1431D51}" presName="composite" presStyleCnt="0"/>
      <dgm:spPr/>
    </dgm:pt>
    <dgm:pt modelId="{C7B8D105-26E7-4A37-86A4-24910AB4FF64}" type="pres">
      <dgm:prSet presAssocID="{F8F38643-7461-49E1-8A5E-DCFDA1431D51}" presName="imgShp" presStyleLbl="fgImgPlace1" presStyleIdx="8" presStyleCnt="9"/>
      <dgm:spPr/>
    </dgm:pt>
    <dgm:pt modelId="{C3F2CE8D-EA28-4547-AC4A-C714429D504B}" type="pres">
      <dgm:prSet presAssocID="{F8F38643-7461-49E1-8A5E-DCFDA1431D51}" presName="txShp" presStyleLbl="node1" presStyleIdx="8" presStyleCnt="9">
        <dgm:presLayoutVars>
          <dgm:bulletEnabled val="1"/>
        </dgm:presLayoutVars>
      </dgm:prSet>
      <dgm:spPr/>
      <dgm:t>
        <a:bodyPr/>
        <a:lstStyle/>
        <a:p>
          <a:endParaRPr lang="es-ES"/>
        </a:p>
      </dgm:t>
    </dgm:pt>
  </dgm:ptLst>
  <dgm:cxnLst>
    <dgm:cxn modelId="{D9DECF12-B080-AE46-A6F6-90908B32CE34}" type="presOf" srcId="{0E81F626-4CB6-4CEB-B982-AB1270552AE8}" destId="{668A5BA9-5CBA-453C-8C34-1CFC88080AE9}" srcOrd="0" destOrd="0" presId="urn:microsoft.com/office/officeart/2005/8/layout/vList3#1"/>
    <dgm:cxn modelId="{743ED0B3-7263-204B-8413-0664D0A65C6F}" type="presOf" srcId="{CE529EA7-A6B2-466C-A80A-584A9CF859FB}" destId="{1B86E267-3013-455F-87D7-122941B1C8C6}" srcOrd="0" destOrd="0" presId="urn:microsoft.com/office/officeart/2005/8/layout/vList3#1"/>
    <dgm:cxn modelId="{C1F59687-2A4C-4ABD-A5F5-C7C80E3978D8}" srcId="{D7B624EB-2946-49F8-87B3-312B3640639B}" destId="{7C13F7FF-247B-4000-B389-5A9300FBE63E}" srcOrd="0" destOrd="0" parTransId="{FCED211D-2112-4D9D-8ABC-9DB2B2561795}" sibTransId="{3A9DDA1F-D41E-45AF-B81D-72450AAFA9B2}"/>
    <dgm:cxn modelId="{988525C1-B045-9345-B6BB-7042D082927C}" type="presOf" srcId="{3018BFF7-1AD1-43A1-A888-23F9EC0B973B}" destId="{FE545173-E527-452C-A50A-76757535AF1D}" srcOrd="0" destOrd="0" presId="urn:microsoft.com/office/officeart/2005/8/layout/vList3#1"/>
    <dgm:cxn modelId="{98E305CE-E55A-4A1B-9A42-E7FF7495AA17}" srcId="{D7B624EB-2946-49F8-87B3-312B3640639B}" destId="{D29FDEDF-3F49-410E-BE3C-13A14F36E043}" srcOrd="3" destOrd="0" parTransId="{D70F988B-E214-44F9-88B9-DF28BAB18892}" sibTransId="{F63DD227-07F7-4DC8-BD63-88AF1813B260}"/>
    <dgm:cxn modelId="{4007532F-F7B9-7A4C-A856-842CABA5A17E}" type="presOf" srcId="{8F14FD56-0920-42F8-B4AA-379F6C35636F}" destId="{B8F41639-26E0-4A55-89F1-57BDA03D2B5D}" srcOrd="0" destOrd="0" presId="urn:microsoft.com/office/officeart/2005/8/layout/vList3#1"/>
    <dgm:cxn modelId="{968B564A-B227-B84C-93DF-66DFB7DD8C6E}" type="presOf" srcId="{7C13F7FF-247B-4000-B389-5A9300FBE63E}" destId="{1A03CCB2-DAB6-4924-BA99-1C277F493770}" srcOrd="0" destOrd="0" presId="urn:microsoft.com/office/officeart/2005/8/layout/vList3#1"/>
    <dgm:cxn modelId="{12C7CCB4-64B4-014A-853E-143CC8B3A91F}" type="presOf" srcId="{F8F38643-7461-49E1-8A5E-DCFDA1431D51}" destId="{C3F2CE8D-EA28-4547-AC4A-C714429D504B}" srcOrd="0" destOrd="0" presId="urn:microsoft.com/office/officeart/2005/8/layout/vList3#1"/>
    <dgm:cxn modelId="{D7F9AD68-3D5F-48AB-AF47-98DEA3291257}" srcId="{D7B624EB-2946-49F8-87B3-312B3640639B}" destId="{0E81F626-4CB6-4CEB-B982-AB1270552AE8}" srcOrd="5" destOrd="0" parTransId="{E442EB61-45DB-461F-B686-CBBB9885B1FF}" sibTransId="{43308EE9-DB6E-4FE7-9CAB-2D14CF7B5B2E}"/>
    <dgm:cxn modelId="{EE5A1352-1D93-3448-AC34-55B6E25B3369}" type="presOf" srcId="{82B8AB62-878B-4FC1-8EAF-191BEF47912D}" destId="{63441964-C489-4540-9A40-CDBAB389D337}" srcOrd="0" destOrd="0" presId="urn:microsoft.com/office/officeart/2005/8/layout/vList3#1"/>
    <dgm:cxn modelId="{B0CC743F-DFEF-4D87-8FEB-8CF9A0485D03}" srcId="{D7B624EB-2946-49F8-87B3-312B3640639B}" destId="{3018BFF7-1AD1-43A1-A888-23F9EC0B973B}" srcOrd="2" destOrd="0" parTransId="{409AF178-E874-430F-83D8-8E0BEE5EA8D3}" sibTransId="{441DF24E-4681-4E72-A447-597C7FCC9083}"/>
    <dgm:cxn modelId="{2873ED19-6DD1-E44C-8E3B-6D30A9F403DA}" type="presOf" srcId="{770C709E-A5DD-441C-9B6B-2DBCA4C4EAA0}" destId="{6E71023B-24C7-4694-8A38-108861C44E20}" srcOrd="0" destOrd="0" presId="urn:microsoft.com/office/officeart/2005/8/layout/vList3#1"/>
    <dgm:cxn modelId="{F2587C89-FD07-4067-8A21-EA6F6BA50D8C}" srcId="{D7B624EB-2946-49F8-87B3-312B3640639B}" destId="{CE529EA7-A6B2-466C-A80A-584A9CF859FB}" srcOrd="1" destOrd="0" parTransId="{CED1DC4F-8839-4969-A36F-0EF1346732CE}" sibTransId="{56106469-A5D4-4123-954F-5DB43FFC5F11}"/>
    <dgm:cxn modelId="{548E9EE0-202A-4754-8D10-3B10B5E51A04}" srcId="{D7B624EB-2946-49F8-87B3-312B3640639B}" destId="{82B8AB62-878B-4FC1-8EAF-191BEF47912D}" srcOrd="6" destOrd="0" parTransId="{73E29236-F873-4005-93F9-E0012FF5B157}" sibTransId="{7A817DD0-F0E4-432A-9E84-4554CBAD1A75}"/>
    <dgm:cxn modelId="{599EC877-E20C-4998-91DE-6AA14F25FCAD}" srcId="{D7B624EB-2946-49F8-87B3-312B3640639B}" destId="{F8F38643-7461-49E1-8A5E-DCFDA1431D51}" srcOrd="8" destOrd="0" parTransId="{7089A7FC-ABF2-415D-82BB-BAABBB6A6F19}" sibTransId="{032A65A3-BD06-4BCE-AFD3-C411204FA899}"/>
    <dgm:cxn modelId="{6E1F0B02-5D7A-4C2E-9631-4726546D7CDC}" srcId="{D7B624EB-2946-49F8-87B3-312B3640639B}" destId="{770C709E-A5DD-441C-9B6B-2DBCA4C4EAA0}" srcOrd="7" destOrd="0" parTransId="{1EA9AA4A-A868-4DA3-81DA-4E24C5634D70}" sibTransId="{030459DB-AD26-416A-91E3-6D92DB39C6A4}"/>
    <dgm:cxn modelId="{88654CAC-B036-42CA-9923-16379E8072B6}" srcId="{D7B624EB-2946-49F8-87B3-312B3640639B}" destId="{8F14FD56-0920-42F8-B4AA-379F6C35636F}" srcOrd="4" destOrd="0" parTransId="{69A41476-F4DD-4D1F-AF39-77F8A6F33F8A}" sibTransId="{9B25A16C-B0D7-4C0D-ADDA-1C9BC29E61B6}"/>
    <dgm:cxn modelId="{FAC1EF44-F4D6-2E49-A582-3B3C8EC61C76}" type="presOf" srcId="{D29FDEDF-3F49-410E-BE3C-13A14F36E043}" destId="{52A38A66-28FE-47E4-9304-A7662C2A0A05}" srcOrd="0" destOrd="0" presId="urn:microsoft.com/office/officeart/2005/8/layout/vList3#1"/>
    <dgm:cxn modelId="{F4995091-34EE-A649-A875-B79071D6CD5A}" type="presOf" srcId="{D7B624EB-2946-49F8-87B3-312B3640639B}" destId="{00D6897C-F548-4B9E-8025-130FEE5EEDC0}" srcOrd="0" destOrd="0" presId="urn:microsoft.com/office/officeart/2005/8/layout/vList3#1"/>
    <dgm:cxn modelId="{A793CF76-87BD-4946-B0F0-E88D6D1BE31B}" type="presParOf" srcId="{00D6897C-F548-4B9E-8025-130FEE5EEDC0}" destId="{864DECE4-73DC-40C2-9BC6-3D8BC513CFF9}" srcOrd="0" destOrd="0" presId="urn:microsoft.com/office/officeart/2005/8/layout/vList3#1"/>
    <dgm:cxn modelId="{DFACB057-50A0-4F40-A03E-6AB8AC593CBD}" type="presParOf" srcId="{864DECE4-73DC-40C2-9BC6-3D8BC513CFF9}" destId="{FB10B70C-22F9-48E5-816B-3AFE9B2BA00F}" srcOrd="0" destOrd="0" presId="urn:microsoft.com/office/officeart/2005/8/layout/vList3#1"/>
    <dgm:cxn modelId="{55FDACCA-3C67-554E-BD70-A9A4BDFBE138}" type="presParOf" srcId="{864DECE4-73DC-40C2-9BC6-3D8BC513CFF9}" destId="{1A03CCB2-DAB6-4924-BA99-1C277F493770}" srcOrd="1" destOrd="0" presId="urn:microsoft.com/office/officeart/2005/8/layout/vList3#1"/>
    <dgm:cxn modelId="{CFEF2421-92E0-ED48-B824-82246BA16C0E}" type="presParOf" srcId="{00D6897C-F548-4B9E-8025-130FEE5EEDC0}" destId="{22342EFF-CBD7-4664-B71C-F40A672E0BED}" srcOrd="1" destOrd="0" presId="urn:microsoft.com/office/officeart/2005/8/layout/vList3#1"/>
    <dgm:cxn modelId="{77715D1F-799B-664A-84E1-FF7E34DA8822}" type="presParOf" srcId="{00D6897C-F548-4B9E-8025-130FEE5EEDC0}" destId="{B475F794-6593-4E12-AB38-CD6D85E3F3BF}" srcOrd="2" destOrd="0" presId="urn:microsoft.com/office/officeart/2005/8/layout/vList3#1"/>
    <dgm:cxn modelId="{8BE49EE0-A552-9B4C-AC24-219972F642B5}" type="presParOf" srcId="{B475F794-6593-4E12-AB38-CD6D85E3F3BF}" destId="{FF9E2278-A856-48AF-B5D1-C12B2E2A056F}" srcOrd="0" destOrd="0" presId="urn:microsoft.com/office/officeart/2005/8/layout/vList3#1"/>
    <dgm:cxn modelId="{B1D0FD4E-A0C4-FD40-B7F5-C456AA59B82A}" type="presParOf" srcId="{B475F794-6593-4E12-AB38-CD6D85E3F3BF}" destId="{1B86E267-3013-455F-87D7-122941B1C8C6}" srcOrd="1" destOrd="0" presId="urn:microsoft.com/office/officeart/2005/8/layout/vList3#1"/>
    <dgm:cxn modelId="{A2DC0D43-B96C-9046-8C9E-598369B8AF63}" type="presParOf" srcId="{00D6897C-F548-4B9E-8025-130FEE5EEDC0}" destId="{E7767BDE-3A25-4569-9B62-8E1E637AFE4A}" srcOrd="3" destOrd="0" presId="urn:microsoft.com/office/officeart/2005/8/layout/vList3#1"/>
    <dgm:cxn modelId="{B21657E6-E2D7-3144-97AE-FB890EFDDBA6}" type="presParOf" srcId="{00D6897C-F548-4B9E-8025-130FEE5EEDC0}" destId="{2C7746D9-568D-4C30-8E39-2D8F389800E0}" srcOrd="4" destOrd="0" presId="urn:microsoft.com/office/officeart/2005/8/layout/vList3#1"/>
    <dgm:cxn modelId="{834F1C07-45BA-FE42-841A-00C8FC3BF9EB}" type="presParOf" srcId="{2C7746D9-568D-4C30-8E39-2D8F389800E0}" destId="{97F67AC1-4D73-4699-B7B9-9179C5BA861B}" srcOrd="0" destOrd="0" presId="urn:microsoft.com/office/officeart/2005/8/layout/vList3#1"/>
    <dgm:cxn modelId="{70AF5413-F896-714E-9693-E77A2F80C934}" type="presParOf" srcId="{2C7746D9-568D-4C30-8E39-2D8F389800E0}" destId="{FE545173-E527-452C-A50A-76757535AF1D}" srcOrd="1" destOrd="0" presId="urn:microsoft.com/office/officeart/2005/8/layout/vList3#1"/>
    <dgm:cxn modelId="{5BB65A79-1A2A-D149-911B-C47EBB986B3F}" type="presParOf" srcId="{00D6897C-F548-4B9E-8025-130FEE5EEDC0}" destId="{D70AB396-B881-4F02-AC7C-E1C1E605868E}" srcOrd="5" destOrd="0" presId="urn:microsoft.com/office/officeart/2005/8/layout/vList3#1"/>
    <dgm:cxn modelId="{57C08337-771E-194D-9893-D750B9D2DEC0}" type="presParOf" srcId="{00D6897C-F548-4B9E-8025-130FEE5EEDC0}" destId="{2BE616AD-20AA-476C-AA13-F8F1715A5C5E}" srcOrd="6" destOrd="0" presId="urn:microsoft.com/office/officeart/2005/8/layout/vList3#1"/>
    <dgm:cxn modelId="{A146C47E-EFDA-1349-9325-EA6152CFBBD2}" type="presParOf" srcId="{2BE616AD-20AA-476C-AA13-F8F1715A5C5E}" destId="{3067D9FD-673A-4286-90A7-5BB8F554174A}" srcOrd="0" destOrd="0" presId="urn:microsoft.com/office/officeart/2005/8/layout/vList3#1"/>
    <dgm:cxn modelId="{6AB4F085-E589-9B44-9282-C2285FA561E9}" type="presParOf" srcId="{2BE616AD-20AA-476C-AA13-F8F1715A5C5E}" destId="{52A38A66-28FE-47E4-9304-A7662C2A0A05}" srcOrd="1" destOrd="0" presId="urn:microsoft.com/office/officeart/2005/8/layout/vList3#1"/>
    <dgm:cxn modelId="{7CED2813-0B32-C240-9C4C-28D6931C61EC}" type="presParOf" srcId="{00D6897C-F548-4B9E-8025-130FEE5EEDC0}" destId="{93B53994-1E2C-4D3A-A07A-484905452DA4}" srcOrd="7" destOrd="0" presId="urn:microsoft.com/office/officeart/2005/8/layout/vList3#1"/>
    <dgm:cxn modelId="{63BA845B-22E7-1E4C-A556-3B626DBB0007}" type="presParOf" srcId="{00D6897C-F548-4B9E-8025-130FEE5EEDC0}" destId="{121CBD9B-B3AB-4E2E-A498-6805B2C0BCD0}" srcOrd="8" destOrd="0" presId="urn:microsoft.com/office/officeart/2005/8/layout/vList3#1"/>
    <dgm:cxn modelId="{A690CCF1-A538-2E48-A4D8-B7517B1D5676}" type="presParOf" srcId="{121CBD9B-B3AB-4E2E-A498-6805B2C0BCD0}" destId="{9B6FC2E5-E44A-4053-90FB-20635F9E54FB}" srcOrd="0" destOrd="0" presId="urn:microsoft.com/office/officeart/2005/8/layout/vList3#1"/>
    <dgm:cxn modelId="{C92005C3-6E52-A848-995B-D24453B1C7E7}" type="presParOf" srcId="{121CBD9B-B3AB-4E2E-A498-6805B2C0BCD0}" destId="{B8F41639-26E0-4A55-89F1-57BDA03D2B5D}" srcOrd="1" destOrd="0" presId="urn:microsoft.com/office/officeart/2005/8/layout/vList3#1"/>
    <dgm:cxn modelId="{033D04EA-4377-B84C-8A7E-672131960945}" type="presParOf" srcId="{00D6897C-F548-4B9E-8025-130FEE5EEDC0}" destId="{2F9AD176-6497-43A2-A476-F6A3AE942882}" srcOrd="9" destOrd="0" presId="urn:microsoft.com/office/officeart/2005/8/layout/vList3#1"/>
    <dgm:cxn modelId="{1BC5A1DC-F1E9-5144-A2CF-9D9467C5405B}" type="presParOf" srcId="{00D6897C-F548-4B9E-8025-130FEE5EEDC0}" destId="{6F6C319F-4B97-411E-97BB-4356B82ACC94}" srcOrd="10" destOrd="0" presId="urn:microsoft.com/office/officeart/2005/8/layout/vList3#1"/>
    <dgm:cxn modelId="{3883CD88-CC5D-5C44-B1ED-EA81D9ED061B}" type="presParOf" srcId="{6F6C319F-4B97-411E-97BB-4356B82ACC94}" destId="{59081010-281A-434C-80AB-122F76BF3BA4}" srcOrd="0" destOrd="0" presId="urn:microsoft.com/office/officeart/2005/8/layout/vList3#1"/>
    <dgm:cxn modelId="{BD98D97F-2740-8F4E-8BA6-443A74FCB5A3}" type="presParOf" srcId="{6F6C319F-4B97-411E-97BB-4356B82ACC94}" destId="{668A5BA9-5CBA-453C-8C34-1CFC88080AE9}" srcOrd="1" destOrd="0" presId="urn:microsoft.com/office/officeart/2005/8/layout/vList3#1"/>
    <dgm:cxn modelId="{ECCE799C-344C-BD46-BE72-37A84F2C230B}" type="presParOf" srcId="{00D6897C-F548-4B9E-8025-130FEE5EEDC0}" destId="{824E4B73-7C7E-415F-A031-A74A9813008F}" srcOrd="11" destOrd="0" presId="urn:microsoft.com/office/officeart/2005/8/layout/vList3#1"/>
    <dgm:cxn modelId="{2434AF23-A2B3-2F42-A751-7EADC69E3B48}" type="presParOf" srcId="{00D6897C-F548-4B9E-8025-130FEE5EEDC0}" destId="{26C31D4A-D203-4969-B00E-AC1E6D524ACC}" srcOrd="12" destOrd="0" presId="urn:microsoft.com/office/officeart/2005/8/layout/vList3#1"/>
    <dgm:cxn modelId="{517C6C06-58C4-DE4F-84FE-6BB4BBD71666}" type="presParOf" srcId="{26C31D4A-D203-4969-B00E-AC1E6D524ACC}" destId="{E7C30E54-4A1A-4FDE-AD32-371F2F8535FB}" srcOrd="0" destOrd="0" presId="urn:microsoft.com/office/officeart/2005/8/layout/vList3#1"/>
    <dgm:cxn modelId="{B98CBACB-FD31-5A45-AABC-40AD511C6150}" type="presParOf" srcId="{26C31D4A-D203-4969-B00E-AC1E6D524ACC}" destId="{63441964-C489-4540-9A40-CDBAB389D337}" srcOrd="1" destOrd="0" presId="urn:microsoft.com/office/officeart/2005/8/layout/vList3#1"/>
    <dgm:cxn modelId="{4D2CD057-4676-624C-88CB-6B9665D15974}" type="presParOf" srcId="{00D6897C-F548-4B9E-8025-130FEE5EEDC0}" destId="{47DD4C05-EC94-48B6-BA0C-06DF872CB6CB}" srcOrd="13" destOrd="0" presId="urn:microsoft.com/office/officeart/2005/8/layout/vList3#1"/>
    <dgm:cxn modelId="{5BB27F8C-FE15-6047-9555-A26FB53A2C30}" type="presParOf" srcId="{00D6897C-F548-4B9E-8025-130FEE5EEDC0}" destId="{57587BBF-A2A7-40EC-8CBE-87A5CD3B0CC7}" srcOrd="14" destOrd="0" presId="urn:microsoft.com/office/officeart/2005/8/layout/vList3#1"/>
    <dgm:cxn modelId="{908FE2E0-765B-B246-8839-E7DE27993A7F}" type="presParOf" srcId="{57587BBF-A2A7-40EC-8CBE-87A5CD3B0CC7}" destId="{49F5B509-94C1-4ED8-880F-32FA34253A33}" srcOrd="0" destOrd="0" presId="urn:microsoft.com/office/officeart/2005/8/layout/vList3#1"/>
    <dgm:cxn modelId="{25E4C929-74FE-2B40-8917-BE2E26836D5F}" type="presParOf" srcId="{57587BBF-A2A7-40EC-8CBE-87A5CD3B0CC7}" destId="{6E71023B-24C7-4694-8A38-108861C44E20}" srcOrd="1" destOrd="0" presId="urn:microsoft.com/office/officeart/2005/8/layout/vList3#1"/>
    <dgm:cxn modelId="{2FF0E23F-917C-6A4B-88D0-18066E1815A5}" type="presParOf" srcId="{00D6897C-F548-4B9E-8025-130FEE5EEDC0}" destId="{912F5E43-1431-4670-B8EC-A007966CB9C4}" srcOrd="15" destOrd="0" presId="urn:microsoft.com/office/officeart/2005/8/layout/vList3#1"/>
    <dgm:cxn modelId="{C7259D94-20C9-6140-84D4-2C316D8FEC1D}" type="presParOf" srcId="{00D6897C-F548-4B9E-8025-130FEE5EEDC0}" destId="{87198FB3-DB4E-48BD-8475-4A29E2707AF7}" srcOrd="16" destOrd="0" presId="urn:microsoft.com/office/officeart/2005/8/layout/vList3#1"/>
    <dgm:cxn modelId="{C580C3CA-0C70-4741-B982-D7B7826F292B}" type="presParOf" srcId="{87198FB3-DB4E-48BD-8475-4A29E2707AF7}" destId="{C7B8D105-26E7-4A37-86A4-24910AB4FF64}" srcOrd="0" destOrd="0" presId="urn:microsoft.com/office/officeart/2005/8/layout/vList3#1"/>
    <dgm:cxn modelId="{3BB1B593-DCBC-3644-BE02-3BE5E3549731}" type="presParOf" srcId="{87198FB3-DB4E-48BD-8475-4A29E2707AF7}" destId="{C3F2CE8D-EA28-4547-AC4A-C714429D504B}"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6CFCC-4775-4E72-948E-22B27490C797}">
      <dsp:nvSpPr>
        <dsp:cNvPr id="0" name=""/>
        <dsp:cNvSpPr/>
      </dsp:nvSpPr>
      <dsp:spPr>
        <a:xfrm>
          <a:off x="0" y="330945"/>
          <a:ext cx="8964488" cy="5602805"/>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0E8227-5A1E-4325-A447-594EE73ACA5F}">
      <dsp:nvSpPr>
        <dsp:cNvPr id="0" name=""/>
        <dsp:cNvSpPr/>
      </dsp:nvSpPr>
      <dsp:spPr>
        <a:xfrm>
          <a:off x="883002" y="4497191"/>
          <a:ext cx="206183" cy="206183"/>
        </a:xfrm>
        <a:prstGeom prst="ellipse">
          <a:avLst/>
        </a:prstGeom>
        <a:solidFill>
          <a:schemeClr val="accent1">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D2BEE1-37F7-49AE-B5D6-68B6BB465211}">
      <dsp:nvSpPr>
        <dsp:cNvPr id="0" name=""/>
        <dsp:cNvSpPr/>
      </dsp:nvSpPr>
      <dsp:spPr>
        <a:xfrm>
          <a:off x="986093" y="4600282"/>
          <a:ext cx="1174347" cy="1333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252" tIns="0" rIns="0" bIns="0" numCol="1" spcCol="1270" anchor="t" anchorCtr="0">
          <a:noAutofit/>
        </a:bodyPr>
        <a:lstStyle/>
        <a:p>
          <a:pPr lvl="0" algn="l" defTabSz="577850">
            <a:lnSpc>
              <a:spcPct val="90000"/>
            </a:lnSpc>
            <a:spcBef>
              <a:spcPct val="0"/>
            </a:spcBef>
            <a:spcAft>
              <a:spcPct val="35000"/>
            </a:spcAft>
          </a:pPr>
          <a:r>
            <a:rPr lang="es-MX" sz="1300" kern="1200" dirty="0" smtClean="0"/>
            <a:t>5 de julio de 2010.</a:t>
          </a:r>
        </a:p>
        <a:p>
          <a:pPr lvl="0" algn="l" defTabSz="577850">
            <a:lnSpc>
              <a:spcPct val="90000"/>
            </a:lnSpc>
            <a:spcBef>
              <a:spcPct val="0"/>
            </a:spcBef>
            <a:spcAft>
              <a:spcPct val="35000"/>
            </a:spcAft>
          </a:pPr>
          <a:r>
            <a:rPr lang="es-MX" sz="1300" kern="1200" dirty="0" smtClean="0"/>
            <a:t>DOF (Entra en vigor al día siguiente)</a:t>
          </a:r>
          <a:endParaRPr lang="es-ES" sz="1300" kern="1200" dirty="0"/>
        </a:p>
      </dsp:txBody>
      <dsp:txXfrm>
        <a:off x="986093" y="4600282"/>
        <a:ext cx="1174347" cy="1333467"/>
      </dsp:txXfrm>
    </dsp:sp>
    <dsp:sp modelId="{94BB2120-8CB2-454B-9EFE-03315686A943}">
      <dsp:nvSpPr>
        <dsp:cNvPr id="0" name=""/>
        <dsp:cNvSpPr/>
      </dsp:nvSpPr>
      <dsp:spPr>
        <a:xfrm>
          <a:off x="1999080" y="3424814"/>
          <a:ext cx="322721" cy="3227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D022C7-505A-40AB-9401-215A48D41029}">
      <dsp:nvSpPr>
        <dsp:cNvPr id="0" name=""/>
        <dsp:cNvSpPr/>
      </dsp:nvSpPr>
      <dsp:spPr>
        <a:xfrm>
          <a:off x="2160441" y="3586175"/>
          <a:ext cx="1488105" cy="2347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003" tIns="0" rIns="0" bIns="0" numCol="1" spcCol="1270" anchor="t" anchorCtr="0">
          <a:noAutofit/>
        </a:bodyPr>
        <a:lstStyle/>
        <a:p>
          <a:pPr lvl="0" algn="l" defTabSz="577850">
            <a:lnSpc>
              <a:spcPct val="90000"/>
            </a:lnSpc>
            <a:spcBef>
              <a:spcPct val="0"/>
            </a:spcBef>
            <a:spcAft>
              <a:spcPct val="35000"/>
            </a:spcAft>
          </a:pPr>
          <a:r>
            <a:rPr lang="es-MX" sz="1300" b="0" u="none" kern="1200" dirty="0" smtClean="0"/>
            <a:t>6 de julio de 2011. Obligación a encargados de contar con aviso de privacidad y departamento de protección de datos. </a:t>
          </a:r>
          <a:endParaRPr lang="es-ES" sz="1300" kern="1200" dirty="0"/>
        </a:p>
      </dsp:txBody>
      <dsp:txXfrm>
        <a:off x="2160441" y="3586175"/>
        <a:ext cx="1488105" cy="2347575"/>
      </dsp:txXfrm>
    </dsp:sp>
    <dsp:sp modelId="{4A1EA233-2D9A-4464-B188-2C3BC029D098}">
      <dsp:nvSpPr>
        <dsp:cNvPr id="0" name=""/>
        <dsp:cNvSpPr/>
      </dsp:nvSpPr>
      <dsp:spPr>
        <a:xfrm>
          <a:off x="3433398" y="2569826"/>
          <a:ext cx="430295" cy="4302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A4969F-BB10-4013-A8F9-FC18B82FCC00}">
      <dsp:nvSpPr>
        <dsp:cNvPr id="0" name=""/>
        <dsp:cNvSpPr/>
      </dsp:nvSpPr>
      <dsp:spPr>
        <a:xfrm>
          <a:off x="3648546" y="2784974"/>
          <a:ext cx="1730146" cy="314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005" tIns="0" rIns="0" bIns="0" numCol="1" spcCol="1270" anchor="t" anchorCtr="0">
          <a:noAutofit/>
        </a:bodyPr>
        <a:lstStyle/>
        <a:p>
          <a:pPr lvl="0" algn="l" defTabSz="577850">
            <a:lnSpc>
              <a:spcPct val="90000"/>
            </a:lnSpc>
            <a:spcBef>
              <a:spcPct val="0"/>
            </a:spcBef>
            <a:spcAft>
              <a:spcPct val="35000"/>
            </a:spcAft>
          </a:pPr>
          <a:r>
            <a:rPr lang="es-MX" sz="1300" kern="1200" dirty="0" smtClean="0"/>
            <a:t>21 de diciembre de 2011. Publicación del Reglamento. </a:t>
          </a:r>
          <a:endParaRPr lang="es-ES" sz="1300" kern="1200" dirty="0"/>
        </a:p>
      </dsp:txBody>
      <dsp:txXfrm>
        <a:off x="3648546" y="2784974"/>
        <a:ext cx="1730146" cy="3148776"/>
      </dsp:txXfrm>
    </dsp:sp>
    <dsp:sp modelId="{0F3970DD-0F82-4581-B865-8CC2A11322F7}">
      <dsp:nvSpPr>
        <dsp:cNvPr id="0" name=""/>
        <dsp:cNvSpPr/>
      </dsp:nvSpPr>
      <dsp:spPr>
        <a:xfrm>
          <a:off x="5100793" y="1901972"/>
          <a:ext cx="555798" cy="555798"/>
        </a:xfrm>
        <a:prstGeom prst="ellipse">
          <a:avLst/>
        </a:prstGeom>
        <a:solidFill>
          <a:schemeClr val="accent1">
            <a:lumMod val="50000"/>
            <a:alpha val="83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1944CF-8D5B-4177-84E6-7AB845DF19A4}">
      <dsp:nvSpPr>
        <dsp:cNvPr id="0" name=""/>
        <dsp:cNvSpPr/>
      </dsp:nvSpPr>
      <dsp:spPr>
        <a:xfrm>
          <a:off x="5378692" y="2179871"/>
          <a:ext cx="1792897" cy="3753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4506" tIns="0" rIns="0" bIns="0" numCol="1" spcCol="1270" anchor="t" anchorCtr="0">
          <a:noAutofit/>
        </a:bodyPr>
        <a:lstStyle/>
        <a:p>
          <a:pPr lvl="0" algn="l" defTabSz="577850">
            <a:lnSpc>
              <a:spcPct val="90000"/>
            </a:lnSpc>
            <a:spcBef>
              <a:spcPct val="0"/>
            </a:spcBef>
            <a:spcAft>
              <a:spcPct val="35000"/>
            </a:spcAft>
          </a:pPr>
          <a:r>
            <a:rPr lang="es-MX" sz="1300" kern="1200" dirty="0" smtClean="0"/>
            <a:t>6 enero 2012. Los titulares pueden ejercer sus Derechos ARCO. </a:t>
          </a:r>
          <a:endParaRPr lang="es-ES" sz="1300" kern="1200" dirty="0"/>
        </a:p>
      </dsp:txBody>
      <dsp:txXfrm>
        <a:off x="5378692" y="2179871"/>
        <a:ext cx="1792897" cy="3753879"/>
      </dsp:txXfrm>
    </dsp:sp>
    <dsp:sp modelId="{57E622C5-D7FA-4470-98E4-EC6F61881716}">
      <dsp:nvSpPr>
        <dsp:cNvPr id="0" name=""/>
        <dsp:cNvSpPr/>
      </dsp:nvSpPr>
      <dsp:spPr>
        <a:xfrm>
          <a:off x="6817493" y="1455988"/>
          <a:ext cx="708194" cy="708194"/>
        </a:xfrm>
        <a:prstGeom prst="ellipse">
          <a:avLst/>
        </a:prstGeom>
        <a:solidFill>
          <a:schemeClr val="accent1">
            <a:lumMod val="50000"/>
            <a:alpha val="84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7DB130-1906-4CDC-8C1A-985EDD81869F}">
      <dsp:nvSpPr>
        <dsp:cNvPr id="0" name=""/>
        <dsp:cNvSpPr/>
      </dsp:nvSpPr>
      <dsp:spPr>
        <a:xfrm>
          <a:off x="7171590" y="1810086"/>
          <a:ext cx="1792897" cy="4123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5258" tIns="0" rIns="0" bIns="0" numCol="1" spcCol="1270" anchor="t" anchorCtr="0">
          <a:noAutofit/>
        </a:bodyPr>
        <a:lstStyle/>
        <a:p>
          <a:pPr lvl="0" algn="l" defTabSz="577850">
            <a:lnSpc>
              <a:spcPct val="90000"/>
            </a:lnSpc>
            <a:spcBef>
              <a:spcPct val="0"/>
            </a:spcBef>
            <a:spcAft>
              <a:spcPct val="35000"/>
            </a:spcAft>
          </a:pPr>
          <a:r>
            <a:rPr lang="es-MX" sz="1300" b="1" u="sng" kern="1200" dirty="0" smtClean="0"/>
            <a:t>22 de marzo de 2012</a:t>
          </a:r>
          <a:r>
            <a:rPr lang="es-MX" sz="1300" kern="1200" dirty="0" smtClean="0"/>
            <a:t>. Criterios generales para medidas compensatorias. </a:t>
          </a:r>
          <a:r>
            <a:rPr lang="es-MX" sz="1300" b="1" u="sng" kern="1200" dirty="0" smtClean="0"/>
            <a:t>22 de junio de 2012</a:t>
          </a:r>
          <a:r>
            <a:rPr lang="es-MX" sz="1300" kern="1200" dirty="0" smtClean="0"/>
            <a:t>, </a:t>
          </a:r>
          <a:r>
            <a:rPr lang="es-MX" sz="1300" kern="1200" smtClean="0"/>
            <a:t>parámetros para autorregulación</a:t>
          </a:r>
          <a:r>
            <a:rPr lang="es-MX" sz="1300" kern="1200" dirty="0" smtClean="0"/>
            <a:t>. </a:t>
          </a:r>
          <a:r>
            <a:rPr lang="es-MX" sz="1300" b="1" u="sng" kern="1200" dirty="0" smtClean="0"/>
            <a:t>22 de Junio de 2013</a:t>
          </a:r>
          <a:r>
            <a:rPr lang="es-MX" sz="1300" kern="1200" dirty="0" smtClean="0"/>
            <a:t> Medidas de seguridad implementadas. </a:t>
          </a:r>
          <a:endParaRPr lang="es-ES" sz="1300" kern="1200" dirty="0"/>
        </a:p>
      </dsp:txBody>
      <dsp:txXfrm>
        <a:off x="7171590" y="1810086"/>
        <a:ext cx="1792897" cy="41236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03CCB2-DAB6-4924-BA99-1C277F493770}">
      <dsp:nvSpPr>
        <dsp:cNvPr id="0" name=""/>
        <dsp:cNvSpPr/>
      </dsp:nvSpPr>
      <dsp:spPr>
        <a:xfrm rot="10800000">
          <a:off x="1776869" y="1952"/>
          <a:ext cx="6555865" cy="50232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510" tIns="72390" rIns="135128" bIns="72390" numCol="1" spcCol="1270" anchor="ctr" anchorCtr="0">
          <a:noAutofit/>
        </a:bodyPr>
        <a:lstStyle/>
        <a:p>
          <a:pPr lvl="0" algn="ctr" defTabSz="844550">
            <a:lnSpc>
              <a:spcPct val="90000"/>
            </a:lnSpc>
            <a:spcBef>
              <a:spcPct val="0"/>
            </a:spcBef>
            <a:spcAft>
              <a:spcPct val="35000"/>
            </a:spcAft>
          </a:pPr>
          <a:r>
            <a:rPr lang="es-MX" sz="1900" b="1" kern="1200" dirty="0" smtClean="0"/>
            <a:t>Licitud: r</a:t>
          </a:r>
          <a:r>
            <a:rPr lang="es-MX" sz="1900" kern="1200" dirty="0" smtClean="0"/>
            <a:t>ecabarse conforme a la Ley</a:t>
          </a:r>
          <a:endParaRPr lang="es-ES" sz="1900" kern="1200" dirty="0"/>
        </a:p>
      </dsp:txBody>
      <dsp:txXfrm rot="10800000">
        <a:off x="1902449" y="1952"/>
        <a:ext cx="6430285" cy="502320"/>
      </dsp:txXfrm>
    </dsp:sp>
    <dsp:sp modelId="{FB10B70C-22F9-48E5-816B-3AFE9B2BA00F}">
      <dsp:nvSpPr>
        <dsp:cNvPr id="0" name=""/>
        <dsp:cNvSpPr/>
      </dsp:nvSpPr>
      <dsp:spPr>
        <a:xfrm>
          <a:off x="1525709" y="1952"/>
          <a:ext cx="502320" cy="502320"/>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86E267-3013-455F-87D7-122941B1C8C6}">
      <dsp:nvSpPr>
        <dsp:cNvPr id="0" name=""/>
        <dsp:cNvSpPr/>
      </dsp:nvSpPr>
      <dsp:spPr>
        <a:xfrm rot="10800000">
          <a:off x="1776869" y="654219"/>
          <a:ext cx="6555865" cy="50232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510" tIns="72390" rIns="135128" bIns="72390" numCol="1" spcCol="1270" anchor="ctr" anchorCtr="0">
          <a:noAutofit/>
        </a:bodyPr>
        <a:lstStyle/>
        <a:p>
          <a:pPr lvl="0" algn="ctr" defTabSz="844550">
            <a:lnSpc>
              <a:spcPct val="90000"/>
            </a:lnSpc>
            <a:spcBef>
              <a:spcPct val="0"/>
            </a:spcBef>
            <a:spcAft>
              <a:spcPct val="35000"/>
            </a:spcAft>
          </a:pPr>
          <a:r>
            <a:rPr lang="es-MX" sz="1900" b="1" kern="1200" dirty="0" smtClean="0"/>
            <a:t>Consentimiento:</a:t>
          </a:r>
          <a:r>
            <a:rPr lang="es-MX" sz="1900" kern="1200" dirty="0" smtClean="0"/>
            <a:t> sin C, no se pueden tratar d.p.</a:t>
          </a:r>
          <a:endParaRPr lang="es-ES" sz="1900" kern="1200" dirty="0"/>
        </a:p>
      </dsp:txBody>
      <dsp:txXfrm rot="10800000">
        <a:off x="1902449" y="654219"/>
        <a:ext cx="6430285" cy="502320"/>
      </dsp:txXfrm>
    </dsp:sp>
    <dsp:sp modelId="{FF9E2278-A856-48AF-B5D1-C12B2E2A056F}">
      <dsp:nvSpPr>
        <dsp:cNvPr id="0" name=""/>
        <dsp:cNvSpPr/>
      </dsp:nvSpPr>
      <dsp:spPr>
        <a:xfrm>
          <a:off x="1525709" y="654219"/>
          <a:ext cx="502320" cy="502320"/>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545173-E527-452C-A50A-76757535AF1D}">
      <dsp:nvSpPr>
        <dsp:cNvPr id="0" name=""/>
        <dsp:cNvSpPr/>
      </dsp:nvSpPr>
      <dsp:spPr>
        <a:xfrm rot="10800000">
          <a:off x="1776869" y="1306487"/>
          <a:ext cx="6555865" cy="50232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510" tIns="72390" rIns="135128" bIns="72390" numCol="1" spcCol="1270" anchor="ctr" anchorCtr="0">
          <a:noAutofit/>
        </a:bodyPr>
        <a:lstStyle/>
        <a:p>
          <a:pPr lvl="0" algn="ctr" defTabSz="844550">
            <a:lnSpc>
              <a:spcPct val="90000"/>
            </a:lnSpc>
            <a:spcBef>
              <a:spcPct val="0"/>
            </a:spcBef>
            <a:spcAft>
              <a:spcPct val="35000"/>
            </a:spcAft>
          </a:pPr>
          <a:r>
            <a:rPr lang="es-MX" sz="1900" b="1" kern="1200" dirty="0" smtClean="0"/>
            <a:t>Información:</a:t>
          </a:r>
          <a:r>
            <a:rPr lang="es-MX" sz="1900" kern="1200" dirty="0" smtClean="0"/>
            <a:t> Avisos de Privacidad</a:t>
          </a:r>
          <a:endParaRPr lang="es-ES" sz="1900" kern="1200" dirty="0"/>
        </a:p>
      </dsp:txBody>
      <dsp:txXfrm rot="10800000">
        <a:off x="1902449" y="1306487"/>
        <a:ext cx="6430285" cy="502320"/>
      </dsp:txXfrm>
    </dsp:sp>
    <dsp:sp modelId="{97F67AC1-4D73-4699-B7B9-9179C5BA861B}">
      <dsp:nvSpPr>
        <dsp:cNvPr id="0" name=""/>
        <dsp:cNvSpPr/>
      </dsp:nvSpPr>
      <dsp:spPr>
        <a:xfrm>
          <a:off x="1525709" y="1306487"/>
          <a:ext cx="502320" cy="502320"/>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A38A66-28FE-47E4-9304-A7662C2A0A05}">
      <dsp:nvSpPr>
        <dsp:cNvPr id="0" name=""/>
        <dsp:cNvSpPr/>
      </dsp:nvSpPr>
      <dsp:spPr>
        <a:xfrm rot="10800000">
          <a:off x="1776869" y="1958754"/>
          <a:ext cx="6555865" cy="50232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510" tIns="72390" rIns="135128" bIns="72390" numCol="1" spcCol="1270" anchor="ctr" anchorCtr="0">
          <a:noAutofit/>
        </a:bodyPr>
        <a:lstStyle/>
        <a:p>
          <a:pPr lvl="0" algn="ctr" defTabSz="844550">
            <a:lnSpc>
              <a:spcPct val="90000"/>
            </a:lnSpc>
            <a:spcBef>
              <a:spcPct val="0"/>
            </a:spcBef>
            <a:spcAft>
              <a:spcPct val="35000"/>
            </a:spcAft>
          </a:pPr>
          <a:r>
            <a:rPr lang="es-MX" sz="1900" b="1" kern="1200" dirty="0" smtClean="0"/>
            <a:t>Calidad:</a:t>
          </a:r>
          <a:r>
            <a:rPr lang="es-MX" sz="1900" kern="1200" dirty="0" smtClean="0"/>
            <a:t> veracidad y exactitud de los datos</a:t>
          </a:r>
          <a:endParaRPr lang="es-ES" sz="1900" kern="1200" dirty="0"/>
        </a:p>
      </dsp:txBody>
      <dsp:txXfrm rot="10800000">
        <a:off x="1902449" y="1958754"/>
        <a:ext cx="6430285" cy="502320"/>
      </dsp:txXfrm>
    </dsp:sp>
    <dsp:sp modelId="{3067D9FD-673A-4286-90A7-5BB8F554174A}">
      <dsp:nvSpPr>
        <dsp:cNvPr id="0" name=""/>
        <dsp:cNvSpPr/>
      </dsp:nvSpPr>
      <dsp:spPr>
        <a:xfrm>
          <a:off x="1525709" y="1958754"/>
          <a:ext cx="502320" cy="502320"/>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F41639-26E0-4A55-89F1-57BDA03D2B5D}">
      <dsp:nvSpPr>
        <dsp:cNvPr id="0" name=""/>
        <dsp:cNvSpPr/>
      </dsp:nvSpPr>
      <dsp:spPr>
        <a:xfrm rot="10800000">
          <a:off x="1776869" y="2611022"/>
          <a:ext cx="6555865" cy="50232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510" tIns="72390" rIns="135128" bIns="72390" numCol="1" spcCol="1270" anchor="ctr" anchorCtr="0">
          <a:noAutofit/>
        </a:bodyPr>
        <a:lstStyle/>
        <a:p>
          <a:pPr lvl="0" algn="ctr" defTabSz="844550">
            <a:lnSpc>
              <a:spcPct val="90000"/>
            </a:lnSpc>
            <a:spcBef>
              <a:spcPct val="0"/>
            </a:spcBef>
            <a:spcAft>
              <a:spcPct val="35000"/>
            </a:spcAft>
          </a:pPr>
          <a:r>
            <a:rPr lang="es-MX" sz="1900" b="1" kern="1200" dirty="0" smtClean="0"/>
            <a:t>Finalidad:</a:t>
          </a:r>
          <a:r>
            <a:rPr lang="es-MX" sz="1900" kern="1200" dirty="0" smtClean="0"/>
            <a:t> justificación legítima del tratamiento</a:t>
          </a:r>
          <a:endParaRPr lang="es-ES" sz="1900" kern="1200" dirty="0"/>
        </a:p>
      </dsp:txBody>
      <dsp:txXfrm rot="10800000">
        <a:off x="1902449" y="2611022"/>
        <a:ext cx="6430285" cy="502320"/>
      </dsp:txXfrm>
    </dsp:sp>
    <dsp:sp modelId="{9B6FC2E5-E44A-4053-90FB-20635F9E54FB}">
      <dsp:nvSpPr>
        <dsp:cNvPr id="0" name=""/>
        <dsp:cNvSpPr/>
      </dsp:nvSpPr>
      <dsp:spPr>
        <a:xfrm>
          <a:off x="1525709" y="2611022"/>
          <a:ext cx="502320" cy="502320"/>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8A5BA9-5CBA-453C-8C34-1CFC88080AE9}">
      <dsp:nvSpPr>
        <dsp:cNvPr id="0" name=""/>
        <dsp:cNvSpPr/>
      </dsp:nvSpPr>
      <dsp:spPr>
        <a:xfrm rot="10800000">
          <a:off x="1776869" y="3263289"/>
          <a:ext cx="6555865" cy="50232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510" tIns="72390" rIns="135128" bIns="72390" numCol="1" spcCol="1270" anchor="ctr" anchorCtr="0">
          <a:noAutofit/>
        </a:bodyPr>
        <a:lstStyle/>
        <a:p>
          <a:pPr lvl="0" algn="ctr" defTabSz="844550">
            <a:lnSpc>
              <a:spcPct val="90000"/>
            </a:lnSpc>
            <a:spcBef>
              <a:spcPct val="0"/>
            </a:spcBef>
            <a:spcAft>
              <a:spcPct val="35000"/>
            </a:spcAft>
          </a:pPr>
          <a:r>
            <a:rPr lang="es-MX" sz="1900" b="1" kern="1200" dirty="0" smtClean="0"/>
            <a:t>Lealtad: n</a:t>
          </a:r>
          <a:r>
            <a:rPr lang="es-MX" sz="1900" kern="1200" dirty="0" smtClean="0"/>
            <a:t>unca recabar por medios engañosos</a:t>
          </a:r>
          <a:endParaRPr lang="es-ES" sz="1900" kern="1200" dirty="0"/>
        </a:p>
      </dsp:txBody>
      <dsp:txXfrm rot="10800000">
        <a:off x="1902449" y="3263289"/>
        <a:ext cx="6430285" cy="502320"/>
      </dsp:txXfrm>
    </dsp:sp>
    <dsp:sp modelId="{59081010-281A-434C-80AB-122F76BF3BA4}">
      <dsp:nvSpPr>
        <dsp:cNvPr id="0" name=""/>
        <dsp:cNvSpPr/>
      </dsp:nvSpPr>
      <dsp:spPr>
        <a:xfrm>
          <a:off x="1525709" y="3263289"/>
          <a:ext cx="502320" cy="502320"/>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441964-C489-4540-9A40-CDBAB389D337}">
      <dsp:nvSpPr>
        <dsp:cNvPr id="0" name=""/>
        <dsp:cNvSpPr/>
      </dsp:nvSpPr>
      <dsp:spPr>
        <a:xfrm rot="10800000">
          <a:off x="1776869" y="3915557"/>
          <a:ext cx="6555865" cy="50232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510" tIns="72390" rIns="135128" bIns="72390" numCol="1" spcCol="1270" anchor="ctr" anchorCtr="0">
          <a:noAutofit/>
        </a:bodyPr>
        <a:lstStyle/>
        <a:p>
          <a:pPr lvl="0" algn="ctr" defTabSz="844550">
            <a:lnSpc>
              <a:spcPct val="90000"/>
            </a:lnSpc>
            <a:spcBef>
              <a:spcPct val="0"/>
            </a:spcBef>
            <a:spcAft>
              <a:spcPct val="35000"/>
            </a:spcAft>
          </a:pPr>
          <a:r>
            <a:rPr lang="es-MX" sz="1900" b="1" kern="1200" dirty="0" smtClean="0"/>
            <a:t>Proporcionalidad: d</a:t>
          </a:r>
          <a:r>
            <a:rPr lang="es-MX" sz="1900" kern="1200" dirty="0" smtClean="0"/>
            <a:t>atos mínimos para la finalidad</a:t>
          </a:r>
          <a:endParaRPr lang="es-ES" sz="1900" kern="1200" dirty="0"/>
        </a:p>
      </dsp:txBody>
      <dsp:txXfrm rot="10800000">
        <a:off x="1902449" y="3915557"/>
        <a:ext cx="6430285" cy="502320"/>
      </dsp:txXfrm>
    </dsp:sp>
    <dsp:sp modelId="{E7C30E54-4A1A-4FDE-AD32-371F2F8535FB}">
      <dsp:nvSpPr>
        <dsp:cNvPr id="0" name=""/>
        <dsp:cNvSpPr/>
      </dsp:nvSpPr>
      <dsp:spPr>
        <a:xfrm>
          <a:off x="1525709" y="3915557"/>
          <a:ext cx="502320" cy="502320"/>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71023B-24C7-4694-8A38-108861C44E20}">
      <dsp:nvSpPr>
        <dsp:cNvPr id="0" name=""/>
        <dsp:cNvSpPr/>
      </dsp:nvSpPr>
      <dsp:spPr>
        <a:xfrm rot="10800000">
          <a:off x="1776869" y="4567824"/>
          <a:ext cx="6555865" cy="50232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510" tIns="72390" rIns="135128" bIns="72390" numCol="1" spcCol="1270" anchor="ctr" anchorCtr="0">
          <a:noAutofit/>
        </a:bodyPr>
        <a:lstStyle/>
        <a:p>
          <a:pPr lvl="0" algn="ctr" defTabSz="844550">
            <a:lnSpc>
              <a:spcPct val="90000"/>
            </a:lnSpc>
            <a:spcBef>
              <a:spcPct val="0"/>
            </a:spcBef>
            <a:spcAft>
              <a:spcPct val="35000"/>
            </a:spcAft>
          </a:pPr>
          <a:r>
            <a:rPr lang="es-MX" sz="1900" b="1" kern="1200" dirty="0" smtClean="0"/>
            <a:t>Responsabilidad: m</a:t>
          </a:r>
          <a:r>
            <a:rPr lang="es-MX" sz="1900" kern="1200" dirty="0" smtClean="0"/>
            <a:t>edidas de seguridad</a:t>
          </a:r>
          <a:endParaRPr lang="es-ES" sz="1900" kern="1200" dirty="0"/>
        </a:p>
      </dsp:txBody>
      <dsp:txXfrm rot="10800000">
        <a:off x="1902449" y="4567824"/>
        <a:ext cx="6430285" cy="502320"/>
      </dsp:txXfrm>
    </dsp:sp>
    <dsp:sp modelId="{49F5B509-94C1-4ED8-880F-32FA34253A33}">
      <dsp:nvSpPr>
        <dsp:cNvPr id="0" name=""/>
        <dsp:cNvSpPr/>
      </dsp:nvSpPr>
      <dsp:spPr>
        <a:xfrm>
          <a:off x="1525709" y="4567824"/>
          <a:ext cx="502320" cy="502320"/>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2B26C-C5F7-4641-A6C7-B80B90F5CF73}">
      <dsp:nvSpPr>
        <dsp:cNvPr id="0" name=""/>
        <dsp:cNvSpPr/>
      </dsp:nvSpPr>
      <dsp:spPr>
        <a:xfrm>
          <a:off x="3251229" y="2787633"/>
          <a:ext cx="2284415" cy="22844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t>No requiere consentimiento para tratamiento</a:t>
          </a:r>
        </a:p>
      </dsp:txBody>
      <dsp:txXfrm>
        <a:off x="3585774" y="3122178"/>
        <a:ext cx="1615325" cy="1615325"/>
      </dsp:txXfrm>
    </dsp:sp>
    <dsp:sp modelId="{0922A5AB-FE1F-4E03-A299-BCCA0A0D9B02}">
      <dsp:nvSpPr>
        <dsp:cNvPr id="0" name=""/>
        <dsp:cNvSpPr/>
      </dsp:nvSpPr>
      <dsp:spPr>
        <a:xfrm rot="10800000">
          <a:off x="933962" y="3604311"/>
          <a:ext cx="2189817" cy="65105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332399-2C32-4E08-A9AD-557FAF75B6BB}">
      <dsp:nvSpPr>
        <dsp:cNvPr id="0" name=""/>
        <dsp:cNvSpPr/>
      </dsp:nvSpPr>
      <dsp:spPr>
        <a:xfrm>
          <a:off x="134417" y="3290204"/>
          <a:ext cx="1599090" cy="12792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MX" sz="1300" kern="1200" dirty="0" smtClean="0"/>
            <a:t>Lo prevea la Ley o resolución de autoridad</a:t>
          </a:r>
          <a:endParaRPr lang="es-ES" sz="1300" kern="1200" dirty="0"/>
        </a:p>
      </dsp:txBody>
      <dsp:txXfrm>
        <a:off x="171886" y="3327673"/>
        <a:ext cx="1524152" cy="1204334"/>
      </dsp:txXfrm>
    </dsp:sp>
    <dsp:sp modelId="{B9578068-C61E-48BD-916E-0C3698A8B520}">
      <dsp:nvSpPr>
        <dsp:cNvPr id="0" name=""/>
        <dsp:cNvSpPr/>
      </dsp:nvSpPr>
      <dsp:spPr>
        <a:xfrm rot="12960000">
          <a:off x="1385554" y="2214454"/>
          <a:ext cx="2189817" cy="65105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DD508A-39B5-4EB1-B4C5-2FDC8376DC37}">
      <dsp:nvSpPr>
        <dsp:cNvPr id="0" name=""/>
        <dsp:cNvSpPr/>
      </dsp:nvSpPr>
      <dsp:spPr>
        <a:xfrm>
          <a:off x="795117" y="1256776"/>
          <a:ext cx="1599090" cy="12792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MX" sz="1300" kern="1200" dirty="0" smtClean="0"/>
            <a:t>Figure en fuentes de acceso público</a:t>
          </a:r>
          <a:endParaRPr lang="es-ES" sz="1300" kern="1200" dirty="0"/>
        </a:p>
      </dsp:txBody>
      <dsp:txXfrm>
        <a:off x="832586" y="1294245"/>
        <a:ext cx="1524152" cy="1204334"/>
      </dsp:txXfrm>
    </dsp:sp>
    <dsp:sp modelId="{D1AD4A4F-FE26-4EAB-947E-8B1313C7FADA}">
      <dsp:nvSpPr>
        <dsp:cNvPr id="0" name=""/>
        <dsp:cNvSpPr/>
      </dsp:nvSpPr>
      <dsp:spPr>
        <a:xfrm rot="15120000">
          <a:off x="2567837" y="1355476"/>
          <a:ext cx="2189817" cy="65105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D8C1FB-C27D-4EE2-A4C5-B427F07B9379}">
      <dsp:nvSpPr>
        <dsp:cNvPr id="0" name=""/>
        <dsp:cNvSpPr/>
      </dsp:nvSpPr>
      <dsp:spPr>
        <a:xfrm>
          <a:off x="2524855" y="49"/>
          <a:ext cx="1599090" cy="12792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MX" sz="1300" kern="1200" dirty="0" smtClean="0"/>
            <a:t>Datos disociados</a:t>
          </a:r>
          <a:endParaRPr lang="es-ES" sz="1300" kern="1200" dirty="0"/>
        </a:p>
      </dsp:txBody>
      <dsp:txXfrm>
        <a:off x="2562324" y="37518"/>
        <a:ext cx="1524152" cy="1204334"/>
      </dsp:txXfrm>
    </dsp:sp>
    <dsp:sp modelId="{61B12CB7-F2FC-4A5F-BAB9-D24C474DB520}">
      <dsp:nvSpPr>
        <dsp:cNvPr id="0" name=""/>
        <dsp:cNvSpPr/>
      </dsp:nvSpPr>
      <dsp:spPr>
        <a:xfrm rot="17280000">
          <a:off x="4029219" y="1355476"/>
          <a:ext cx="2189817" cy="65105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74B57B-43EA-45BC-9CBA-6E915DA1BE4D}">
      <dsp:nvSpPr>
        <dsp:cNvPr id="0" name=""/>
        <dsp:cNvSpPr/>
      </dsp:nvSpPr>
      <dsp:spPr>
        <a:xfrm>
          <a:off x="4662927" y="49"/>
          <a:ext cx="1599090" cy="12792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MX" sz="1300" kern="1200" dirty="0" smtClean="0"/>
            <a:t>Propósito de cumplir obligaciones</a:t>
          </a:r>
          <a:endParaRPr lang="es-ES" sz="1300" kern="1200" dirty="0"/>
        </a:p>
      </dsp:txBody>
      <dsp:txXfrm>
        <a:off x="4700396" y="37518"/>
        <a:ext cx="1524152" cy="1204334"/>
      </dsp:txXfrm>
    </dsp:sp>
    <dsp:sp modelId="{5F1B1F29-887D-48C6-A00E-129FB2B9CDD2}">
      <dsp:nvSpPr>
        <dsp:cNvPr id="0" name=""/>
        <dsp:cNvSpPr/>
      </dsp:nvSpPr>
      <dsp:spPr>
        <a:xfrm rot="19440000">
          <a:off x="5211502" y="2214454"/>
          <a:ext cx="2189817" cy="65105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593441-E3F0-4C34-AE2D-E0552D0E4314}">
      <dsp:nvSpPr>
        <dsp:cNvPr id="0" name=""/>
        <dsp:cNvSpPr/>
      </dsp:nvSpPr>
      <dsp:spPr>
        <a:xfrm>
          <a:off x="6392665" y="1256776"/>
          <a:ext cx="1599090" cy="12792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MX" sz="1300" kern="1200" dirty="0" smtClean="0"/>
            <a:t>Situación de emergencia</a:t>
          </a:r>
          <a:endParaRPr lang="es-ES" sz="1300" kern="1200" dirty="0"/>
        </a:p>
      </dsp:txBody>
      <dsp:txXfrm>
        <a:off x="6430134" y="1294245"/>
        <a:ext cx="1524152" cy="1204334"/>
      </dsp:txXfrm>
    </dsp:sp>
    <dsp:sp modelId="{0FFE4B09-8239-4F3F-80E7-60CD71877FDD}">
      <dsp:nvSpPr>
        <dsp:cNvPr id="0" name=""/>
        <dsp:cNvSpPr/>
      </dsp:nvSpPr>
      <dsp:spPr>
        <a:xfrm>
          <a:off x="5663094" y="3604311"/>
          <a:ext cx="2189817" cy="65105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0C6BB3-2AA3-4BD1-B37D-632C6503CD9A}">
      <dsp:nvSpPr>
        <dsp:cNvPr id="0" name=""/>
        <dsp:cNvSpPr/>
      </dsp:nvSpPr>
      <dsp:spPr>
        <a:xfrm>
          <a:off x="7053366" y="3290204"/>
          <a:ext cx="1599090" cy="12792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MX" sz="1300" kern="1200" dirty="0" smtClean="0"/>
            <a:t>Atención médica. Sin posibilidad de consentimiento y sujeto a secreto profesional</a:t>
          </a:r>
          <a:endParaRPr lang="es-ES" sz="1300" kern="1200" dirty="0"/>
        </a:p>
      </dsp:txBody>
      <dsp:txXfrm>
        <a:off x="7090835" y="3327673"/>
        <a:ext cx="1524152" cy="120433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2B26C-C5F7-4641-A6C7-B80B90F5CF73}">
      <dsp:nvSpPr>
        <dsp:cNvPr id="0" name=""/>
        <dsp:cNvSpPr/>
      </dsp:nvSpPr>
      <dsp:spPr>
        <a:xfrm>
          <a:off x="3387476" y="2720680"/>
          <a:ext cx="2226203" cy="22262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t>No requiere consentimiento para transferencia</a:t>
          </a:r>
        </a:p>
        <a:p>
          <a:pPr lvl="0" algn="ctr" defTabSz="711200">
            <a:lnSpc>
              <a:spcPct val="90000"/>
            </a:lnSpc>
            <a:spcBef>
              <a:spcPct val="0"/>
            </a:spcBef>
            <a:spcAft>
              <a:spcPct val="35000"/>
            </a:spcAft>
          </a:pPr>
          <a:r>
            <a:rPr lang="es-MX" sz="1600" kern="1200" dirty="0" smtClean="0"/>
            <a:t>Art. 37</a:t>
          </a:r>
          <a:endParaRPr lang="es-ES" sz="1600" kern="1200" dirty="0"/>
        </a:p>
      </dsp:txBody>
      <dsp:txXfrm>
        <a:off x="3713496" y="3046700"/>
        <a:ext cx="1574163" cy="1574163"/>
      </dsp:txXfrm>
    </dsp:sp>
    <dsp:sp modelId="{32C08C6F-E580-4CBA-B7A7-BA013E78F6E9}">
      <dsp:nvSpPr>
        <dsp:cNvPr id="0" name=""/>
        <dsp:cNvSpPr/>
      </dsp:nvSpPr>
      <dsp:spPr>
        <a:xfrm rot="10800000">
          <a:off x="1126361" y="3516547"/>
          <a:ext cx="2136753" cy="63446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04B9E9-87DE-4183-858D-D9F8DBD2BE4B}">
      <dsp:nvSpPr>
        <dsp:cNvPr id="0" name=""/>
        <dsp:cNvSpPr/>
      </dsp:nvSpPr>
      <dsp:spPr>
        <a:xfrm>
          <a:off x="347189" y="3210444"/>
          <a:ext cx="1558342" cy="12466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MX" sz="1300" kern="1200" dirty="0" smtClean="0"/>
            <a:t>Lo prevea Ley o Tratado. Sea necesaria para la defensa de un derecho en un juicio.</a:t>
          </a:r>
          <a:endParaRPr lang="es-ES" sz="1300" kern="1200" dirty="0"/>
        </a:p>
      </dsp:txBody>
      <dsp:txXfrm>
        <a:off x="383703" y="3246958"/>
        <a:ext cx="1485314" cy="1173646"/>
      </dsp:txXfrm>
    </dsp:sp>
    <dsp:sp modelId="{1E8F557A-BAB4-4D57-8849-AE7CAB91B4A9}">
      <dsp:nvSpPr>
        <dsp:cNvPr id="0" name=""/>
        <dsp:cNvSpPr/>
      </dsp:nvSpPr>
      <dsp:spPr>
        <a:xfrm rot="12960000">
          <a:off x="1566737" y="2161209"/>
          <a:ext cx="2136753" cy="63446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BD2E61-A198-49BE-B328-1E302606B3B0}">
      <dsp:nvSpPr>
        <dsp:cNvPr id="0" name=""/>
        <dsp:cNvSpPr/>
      </dsp:nvSpPr>
      <dsp:spPr>
        <a:xfrm>
          <a:off x="991607" y="1227130"/>
          <a:ext cx="1558342" cy="12466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MX" sz="1300" kern="1200" dirty="0" smtClean="0"/>
            <a:t>Necesaria para gestión de servicios médicos o sanitarios</a:t>
          </a:r>
          <a:endParaRPr lang="es-ES" sz="1300" kern="1200" dirty="0"/>
        </a:p>
      </dsp:txBody>
      <dsp:txXfrm>
        <a:off x="1028121" y="1263644"/>
        <a:ext cx="1485314" cy="1173646"/>
      </dsp:txXfrm>
    </dsp:sp>
    <dsp:sp modelId="{2E78A029-D1ED-40AE-B098-197A25DA4DDF}">
      <dsp:nvSpPr>
        <dsp:cNvPr id="0" name=""/>
        <dsp:cNvSpPr/>
      </dsp:nvSpPr>
      <dsp:spPr>
        <a:xfrm rot="15120000">
          <a:off x="2719657" y="1323563"/>
          <a:ext cx="2136753" cy="63446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7B87D8-310C-40FA-A852-ACBAA23029E4}">
      <dsp:nvSpPr>
        <dsp:cNvPr id="0" name=""/>
        <dsp:cNvSpPr/>
      </dsp:nvSpPr>
      <dsp:spPr>
        <a:xfrm>
          <a:off x="2678716" y="1374"/>
          <a:ext cx="1558342" cy="12466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MX" sz="1300" kern="1200" dirty="0" smtClean="0"/>
            <a:t>Se realice por sociedades controladoras, subsidiarias o afiliadas y bajo mismas políticas</a:t>
          </a:r>
          <a:endParaRPr lang="es-ES" sz="1300" kern="1200" dirty="0"/>
        </a:p>
      </dsp:txBody>
      <dsp:txXfrm>
        <a:off x="2715230" y="37888"/>
        <a:ext cx="1485314" cy="1173646"/>
      </dsp:txXfrm>
    </dsp:sp>
    <dsp:sp modelId="{F8D00412-3D40-481F-96DA-B61ACB0B69D7}">
      <dsp:nvSpPr>
        <dsp:cNvPr id="0" name=""/>
        <dsp:cNvSpPr/>
      </dsp:nvSpPr>
      <dsp:spPr>
        <a:xfrm rot="17280000">
          <a:off x="4144744" y="1323563"/>
          <a:ext cx="2136753" cy="63446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15E959-A702-4FD5-9EDB-2E774B1BD341}">
      <dsp:nvSpPr>
        <dsp:cNvPr id="0" name=""/>
        <dsp:cNvSpPr/>
      </dsp:nvSpPr>
      <dsp:spPr>
        <a:xfrm>
          <a:off x="4764096" y="1374"/>
          <a:ext cx="1558342" cy="12466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MX" sz="1300" kern="1200" dirty="0" smtClean="0"/>
            <a:t>Sea necesaria en virtud de un contrato en interés del titular </a:t>
          </a:r>
          <a:endParaRPr lang="es-ES" sz="1300" kern="1200" dirty="0"/>
        </a:p>
      </dsp:txBody>
      <dsp:txXfrm>
        <a:off x="4800610" y="37888"/>
        <a:ext cx="1485314" cy="1173646"/>
      </dsp:txXfrm>
    </dsp:sp>
    <dsp:sp modelId="{9448F331-C9EB-4E73-A42E-E14D3A0C6AE5}">
      <dsp:nvSpPr>
        <dsp:cNvPr id="0" name=""/>
        <dsp:cNvSpPr/>
      </dsp:nvSpPr>
      <dsp:spPr>
        <a:xfrm rot="19440000">
          <a:off x="5297664" y="2161209"/>
          <a:ext cx="2136753" cy="63446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11125B-FE37-467B-BA40-0AC8593D5B64}">
      <dsp:nvSpPr>
        <dsp:cNvPr id="0" name=""/>
        <dsp:cNvSpPr/>
      </dsp:nvSpPr>
      <dsp:spPr>
        <a:xfrm>
          <a:off x="6451205" y="1227130"/>
          <a:ext cx="1558342" cy="12466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MX" sz="1300" kern="1200" dirty="0" smtClean="0"/>
            <a:t>Para salvaguardar el interés público o procuración de justicia</a:t>
          </a:r>
          <a:endParaRPr lang="es-ES" sz="1300" kern="1200" dirty="0"/>
        </a:p>
      </dsp:txBody>
      <dsp:txXfrm>
        <a:off x="6487719" y="1263644"/>
        <a:ext cx="1485314" cy="1173646"/>
      </dsp:txXfrm>
    </dsp:sp>
    <dsp:sp modelId="{6645AD56-8687-44F5-86EF-1CFDFDD9E962}">
      <dsp:nvSpPr>
        <dsp:cNvPr id="0" name=""/>
        <dsp:cNvSpPr/>
      </dsp:nvSpPr>
      <dsp:spPr>
        <a:xfrm>
          <a:off x="5738041" y="3516547"/>
          <a:ext cx="2136753" cy="63446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6B514A-E7D8-4B8E-A6F1-11F76B2D2DA2}">
      <dsp:nvSpPr>
        <dsp:cNvPr id="0" name=""/>
        <dsp:cNvSpPr/>
      </dsp:nvSpPr>
      <dsp:spPr>
        <a:xfrm>
          <a:off x="7095623" y="3210444"/>
          <a:ext cx="1558342" cy="12466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MX" sz="1300" kern="1200" dirty="0" smtClean="0"/>
            <a:t>Sea precisa para el mantenimiento o cumplimiento de una relación jurídica</a:t>
          </a:r>
          <a:endParaRPr lang="es-ES" sz="1300" kern="1200" dirty="0"/>
        </a:p>
      </dsp:txBody>
      <dsp:txXfrm>
        <a:off x="7132137" y="3246958"/>
        <a:ext cx="1485314" cy="117364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5E3E5-0B63-45C4-93EF-B6E6A9782CB0}">
      <dsp:nvSpPr>
        <dsp:cNvPr id="0" name=""/>
        <dsp:cNvSpPr/>
      </dsp:nvSpPr>
      <dsp:spPr>
        <a:xfrm>
          <a:off x="2881591" y="667001"/>
          <a:ext cx="4452450" cy="4452450"/>
        </a:xfrm>
        <a:prstGeom prst="blockArc">
          <a:avLst>
            <a:gd name="adj1" fmla="val 10800000"/>
            <a:gd name="adj2" fmla="val 162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53FE8F-6545-45CC-A5AB-1944E391B312}">
      <dsp:nvSpPr>
        <dsp:cNvPr id="0" name=""/>
        <dsp:cNvSpPr/>
      </dsp:nvSpPr>
      <dsp:spPr>
        <a:xfrm>
          <a:off x="2881591" y="667001"/>
          <a:ext cx="4452450" cy="4452450"/>
        </a:xfrm>
        <a:prstGeom prst="blockArc">
          <a:avLst>
            <a:gd name="adj1" fmla="val 5400000"/>
            <a:gd name="adj2" fmla="val 108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AFF9BA-5554-4923-8C50-C671308D142E}">
      <dsp:nvSpPr>
        <dsp:cNvPr id="0" name=""/>
        <dsp:cNvSpPr/>
      </dsp:nvSpPr>
      <dsp:spPr>
        <a:xfrm>
          <a:off x="2881591" y="667001"/>
          <a:ext cx="4452450" cy="4452450"/>
        </a:xfrm>
        <a:prstGeom prst="blockArc">
          <a:avLst>
            <a:gd name="adj1" fmla="val 0"/>
            <a:gd name="adj2" fmla="val 54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2049C3-BB16-4AFF-AFD5-FD3A3A201E46}">
      <dsp:nvSpPr>
        <dsp:cNvPr id="0" name=""/>
        <dsp:cNvSpPr/>
      </dsp:nvSpPr>
      <dsp:spPr>
        <a:xfrm>
          <a:off x="2881591" y="667001"/>
          <a:ext cx="4452450" cy="4452450"/>
        </a:xfrm>
        <a:prstGeom prst="blockArc">
          <a:avLst>
            <a:gd name="adj1" fmla="val 16200000"/>
            <a:gd name="adj2" fmla="val 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305E7B-1E90-4AA7-B831-0B4E97F1E594}">
      <dsp:nvSpPr>
        <dsp:cNvPr id="0" name=""/>
        <dsp:cNvSpPr/>
      </dsp:nvSpPr>
      <dsp:spPr>
        <a:xfrm>
          <a:off x="4082761" y="1868171"/>
          <a:ext cx="2050110" cy="20501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rtl="0">
            <a:lnSpc>
              <a:spcPct val="90000"/>
            </a:lnSpc>
            <a:spcBef>
              <a:spcPct val="0"/>
            </a:spcBef>
            <a:spcAft>
              <a:spcPct val="35000"/>
            </a:spcAft>
          </a:pPr>
          <a:r>
            <a:rPr lang="es-MX" sz="2100" kern="1200" dirty="0" err="1" smtClean="0"/>
            <a:t>Caracts</a:t>
          </a:r>
          <a:r>
            <a:rPr lang="es-MX" sz="2100" kern="1200" dirty="0" smtClean="0"/>
            <a:t>. Regla general es el tácito. </a:t>
          </a:r>
          <a:endParaRPr lang="es-ES" sz="2100" kern="1200" dirty="0"/>
        </a:p>
      </dsp:txBody>
      <dsp:txXfrm>
        <a:off x="4382993" y="2168403"/>
        <a:ext cx="1449646" cy="1449646"/>
      </dsp:txXfrm>
    </dsp:sp>
    <dsp:sp modelId="{C37DE684-D9EA-4A45-B5DF-4436389A5365}">
      <dsp:nvSpPr>
        <dsp:cNvPr id="0" name=""/>
        <dsp:cNvSpPr/>
      </dsp:nvSpPr>
      <dsp:spPr>
        <a:xfrm>
          <a:off x="4390278" y="1125"/>
          <a:ext cx="1435077" cy="143507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0">
            <a:lnSpc>
              <a:spcPct val="90000"/>
            </a:lnSpc>
            <a:spcBef>
              <a:spcPct val="0"/>
            </a:spcBef>
            <a:spcAft>
              <a:spcPct val="35000"/>
            </a:spcAft>
          </a:pPr>
          <a:r>
            <a:rPr lang="es-MX" sz="1100" u="sng" kern="1200" dirty="0" smtClean="0"/>
            <a:t>Libre</a:t>
          </a:r>
          <a:r>
            <a:rPr lang="es-MX" sz="1100" kern="1200" dirty="0" smtClean="0"/>
            <a:t>: Sin error, mala fe, violencia, dolo.</a:t>
          </a:r>
          <a:endParaRPr lang="es-MX" sz="1100" kern="1200" dirty="0"/>
        </a:p>
      </dsp:txBody>
      <dsp:txXfrm>
        <a:off x="4600440" y="211287"/>
        <a:ext cx="1014753" cy="1014753"/>
      </dsp:txXfrm>
    </dsp:sp>
    <dsp:sp modelId="{3018B0A5-F202-4674-A1DD-DF77EE4F3788}">
      <dsp:nvSpPr>
        <dsp:cNvPr id="0" name=""/>
        <dsp:cNvSpPr/>
      </dsp:nvSpPr>
      <dsp:spPr>
        <a:xfrm>
          <a:off x="6564841" y="2175688"/>
          <a:ext cx="1435077" cy="143507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0">
            <a:lnSpc>
              <a:spcPct val="90000"/>
            </a:lnSpc>
            <a:spcBef>
              <a:spcPct val="0"/>
            </a:spcBef>
            <a:spcAft>
              <a:spcPct val="35000"/>
            </a:spcAft>
          </a:pPr>
          <a:r>
            <a:rPr lang="es-MX" sz="1100" u="sng" kern="1200" dirty="0" smtClean="0"/>
            <a:t>Específico</a:t>
          </a:r>
          <a:r>
            <a:rPr lang="es-MX" sz="1100" kern="1200" dirty="0" smtClean="0"/>
            <a:t>: Finalidad(es) determinadas y justificadas.</a:t>
          </a:r>
          <a:endParaRPr lang="es-ES" sz="1100" kern="1200" dirty="0"/>
        </a:p>
      </dsp:txBody>
      <dsp:txXfrm>
        <a:off x="6775003" y="2385850"/>
        <a:ext cx="1014753" cy="1014753"/>
      </dsp:txXfrm>
    </dsp:sp>
    <dsp:sp modelId="{3E49BCCB-F7B0-4AC5-B8C1-CF488D81C008}">
      <dsp:nvSpPr>
        <dsp:cNvPr id="0" name=""/>
        <dsp:cNvSpPr/>
      </dsp:nvSpPr>
      <dsp:spPr>
        <a:xfrm>
          <a:off x="4390278" y="4350251"/>
          <a:ext cx="1435077" cy="143507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0">
            <a:lnSpc>
              <a:spcPct val="90000"/>
            </a:lnSpc>
            <a:spcBef>
              <a:spcPct val="0"/>
            </a:spcBef>
            <a:spcAft>
              <a:spcPct val="35000"/>
            </a:spcAft>
          </a:pPr>
          <a:r>
            <a:rPr lang="es-MX" sz="1100" u="sng" kern="1200" dirty="0" smtClean="0"/>
            <a:t>Informado</a:t>
          </a:r>
          <a:r>
            <a:rPr lang="es-MX" sz="1100" kern="1200" dirty="0" smtClean="0"/>
            <a:t>: Conocimiento previo al tratamiento. </a:t>
          </a:r>
          <a:endParaRPr lang="es-ES" sz="1100" kern="1200" dirty="0"/>
        </a:p>
      </dsp:txBody>
      <dsp:txXfrm>
        <a:off x="4600440" y="4560413"/>
        <a:ext cx="1014753" cy="1014753"/>
      </dsp:txXfrm>
    </dsp:sp>
    <dsp:sp modelId="{C2A21E51-D44B-47D2-93B6-6BDC3DB390FF}">
      <dsp:nvSpPr>
        <dsp:cNvPr id="0" name=""/>
        <dsp:cNvSpPr/>
      </dsp:nvSpPr>
      <dsp:spPr>
        <a:xfrm>
          <a:off x="2215715" y="2175688"/>
          <a:ext cx="1435077" cy="143507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0">
            <a:lnSpc>
              <a:spcPct val="90000"/>
            </a:lnSpc>
            <a:spcBef>
              <a:spcPct val="0"/>
            </a:spcBef>
            <a:spcAft>
              <a:spcPct val="35000"/>
            </a:spcAft>
          </a:pPr>
          <a:r>
            <a:rPr lang="es-MX" sz="1100" u="sng" kern="1200" dirty="0" smtClean="0"/>
            <a:t>Inequívoco</a:t>
          </a:r>
          <a:r>
            <a:rPr lang="es-MX" sz="1100" kern="1200" dirty="0" smtClean="0"/>
            <a:t> (expreso). Elementos indubitables. </a:t>
          </a:r>
          <a:endParaRPr lang="es-ES" sz="1100" kern="1200" dirty="0"/>
        </a:p>
      </dsp:txBody>
      <dsp:txXfrm>
        <a:off x="2425877" y="2385850"/>
        <a:ext cx="1014753" cy="101475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FAB86-529A-4E36-8EFA-A74A9F225920}">
      <dsp:nvSpPr>
        <dsp:cNvPr id="0" name=""/>
        <dsp:cNvSpPr/>
      </dsp:nvSpPr>
      <dsp:spPr>
        <a:xfrm>
          <a:off x="2152962" y="660987"/>
          <a:ext cx="4409511" cy="4409511"/>
        </a:xfrm>
        <a:prstGeom prst="blockArc">
          <a:avLst>
            <a:gd name="adj1" fmla="val 11880000"/>
            <a:gd name="adj2" fmla="val 162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042429-4C3B-48A0-A811-C4AB2AD2C4DF}">
      <dsp:nvSpPr>
        <dsp:cNvPr id="0" name=""/>
        <dsp:cNvSpPr/>
      </dsp:nvSpPr>
      <dsp:spPr>
        <a:xfrm>
          <a:off x="2152962" y="660987"/>
          <a:ext cx="4409511" cy="4409511"/>
        </a:xfrm>
        <a:prstGeom prst="blockArc">
          <a:avLst>
            <a:gd name="adj1" fmla="val 7560000"/>
            <a:gd name="adj2" fmla="val 1188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DCBAA3-7FD8-40A0-BE45-0E7CC9E4F01E}">
      <dsp:nvSpPr>
        <dsp:cNvPr id="0" name=""/>
        <dsp:cNvSpPr/>
      </dsp:nvSpPr>
      <dsp:spPr>
        <a:xfrm>
          <a:off x="2152962" y="660987"/>
          <a:ext cx="4409511" cy="4409511"/>
        </a:xfrm>
        <a:prstGeom prst="blockArc">
          <a:avLst>
            <a:gd name="adj1" fmla="val 3240000"/>
            <a:gd name="adj2" fmla="val 756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17C76F-9670-4337-890A-976F609C9229}">
      <dsp:nvSpPr>
        <dsp:cNvPr id="0" name=""/>
        <dsp:cNvSpPr/>
      </dsp:nvSpPr>
      <dsp:spPr>
        <a:xfrm>
          <a:off x="2152962" y="660987"/>
          <a:ext cx="4409511" cy="4409511"/>
        </a:xfrm>
        <a:prstGeom prst="blockArc">
          <a:avLst>
            <a:gd name="adj1" fmla="val 20520000"/>
            <a:gd name="adj2" fmla="val 324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7EA7BB-CEB2-4216-9021-DEC699404D41}">
      <dsp:nvSpPr>
        <dsp:cNvPr id="0" name=""/>
        <dsp:cNvSpPr/>
      </dsp:nvSpPr>
      <dsp:spPr>
        <a:xfrm>
          <a:off x="2152962" y="660987"/>
          <a:ext cx="4409511" cy="4409511"/>
        </a:xfrm>
        <a:prstGeom prst="blockArc">
          <a:avLst>
            <a:gd name="adj1" fmla="val 16200000"/>
            <a:gd name="adj2" fmla="val 2052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DEC6FF-A3C0-4FC7-8C18-0DBDAF876BE4}">
      <dsp:nvSpPr>
        <dsp:cNvPr id="0" name=""/>
        <dsp:cNvSpPr/>
      </dsp:nvSpPr>
      <dsp:spPr>
        <a:xfrm>
          <a:off x="3342761" y="1850786"/>
          <a:ext cx="2029913" cy="202991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s-MX" sz="1400" kern="1200" dirty="0" smtClean="0"/>
            <a:t>Consentimiento EXPRESO ¿Cuándo es obligatorio?:</a:t>
          </a:r>
          <a:endParaRPr lang="es-ES" sz="1400" kern="1200" dirty="0"/>
        </a:p>
      </dsp:txBody>
      <dsp:txXfrm>
        <a:off x="3640035" y="2148060"/>
        <a:ext cx="1435365" cy="1435365"/>
      </dsp:txXfrm>
    </dsp:sp>
    <dsp:sp modelId="{A47E71F1-2F50-4DB2-B31F-F8A31EA5FA21}">
      <dsp:nvSpPr>
        <dsp:cNvPr id="0" name=""/>
        <dsp:cNvSpPr/>
      </dsp:nvSpPr>
      <dsp:spPr>
        <a:xfrm>
          <a:off x="3647248" y="1671"/>
          <a:ext cx="1420939" cy="14209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0">
            <a:lnSpc>
              <a:spcPct val="90000"/>
            </a:lnSpc>
            <a:spcBef>
              <a:spcPct val="0"/>
            </a:spcBef>
            <a:spcAft>
              <a:spcPct val="35000"/>
            </a:spcAft>
          </a:pPr>
          <a:r>
            <a:rPr lang="es-MX" sz="1100" kern="1200" dirty="0" smtClean="0"/>
            <a:t>Lo exija la ley o el reglamento.</a:t>
          </a:r>
          <a:endParaRPr lang="es-ES" sz="1100" kern="1200" dirty="0"/>
        </a:p>
      </dsp:txBody>
      <dsp:txXfrm>
        <a:off x="3855340" y="209763"/>
        <a:ext cx="1004755" cy="1004755"/>
      </dsp:txXfrm>
    </dsp:sp>
    <dsp:sp modelId="{E3963766-EB77-4088-8527-A1CACB891D05}">
      <dsp:nvSpPr>
        <dsp:cNvPr id="0" name=""/>
        <dsp:cNvSpPr/>
      </dsp:nvSpPr>
      <dsp:spPr>
        <a:xfrm>
          <a:off x="5695445" y="1489773"/>
          <a:ext cx="1420939" cy="14209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0">
            <a:lnSpc>
              <a:spcPct val="90000"/>
            </a:lnSpc>
            <a:spcBef>
              <a:spcPct val="0"/>
            </a:spcBef>
            <a:spcAft>
              <a:spcPct val="35000"/>
            </a:spcAft>
          </a:pPr>
          <a:r>
            <a:rPr lang="es-MX" sz="1100" kern="1200" dirty="0" smtClean="0"/>
            <a:t>Datos financieros o patrimoniales.</a:t>
          </a:r>
          <a:endParaRPr lang="es-ES" sz="1100" kern="1200" dirty="0"/>
        </a:p>
      </dsp:txBody>
      <dsp:txXfrm>
        <a:off x="5903537" y="1697865"/>
        <a:ext cx="1004755" cy="1004755"/>
      </dsp:txXfrm>
    </dsp:sp>
    <dsp:sp modelId="{C7682062-96F0-4445-8FF5-81E1BD965DD2}">
      <dsp:nvSpPr>
        <dsp:cNvPr id="0" name=""/>
        <dsp:cNvSpPr/>
      </dsp:nvSpPr>
      <dsp:spPr>
        <a:xfrm>
          <a:off x="4913103" y="3897574"/>
          <a:ext cx="1420939" cy="14209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0">
            <a:lnSpc>
              <a:spcPct val="90000"/>
            </a:lnSpc>
            <a:spcBef>
              <a:spcPct val="0"/>
            </a:spcBef>
            <a:spcAft>
              <a:spcPct val="35000"/>
            </a:spcAft>
          </a:pPr>
          <a:r>
            <a:rPr lang="es-MX" sz="1100" kern="1200" dirty="0" smtClean="0"/>
            <a:t>Datos sensibles.</a:t>
          </a:r>
          <a:endParaRPr lang="es-ES" sz="1100" kern="1200" dirty="0"/>
        </a:p>
      </dsp:txBody>
      <dsp:txXfrm>
        <a:off x="5121195" y="4105666"/>
        <a:ext cx="1004755" cy="1004755"/>
      </dsp:txXfrm>
    </dsp:sp>
    <dsp:sp modelId="{B60C1669-2FBD-4436-8B4F-CB906DF6CB0D}">
      <dsp:nvSpPr>
        <dsp:cNvPr id="0" name=""/>
        <dsp:cNvSpPr/>
      </dsp:nvSpPr>
      <dsp:spPr>
        <a:xfrm>
          <a:off x="2381392" y="3897574"/>
          <a:ext cx="1420939" cy="14209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0">
            <a:lnSpc>
              <a:spcPct val="90000"/>
            </a:lnSpc>
            <a:spcBef>
              <a:spcPct val="0"/>
            </a:spcBef>
            <a:spcAft>
              <a:spcPct val="35000"/>
            </a:spcAft>
          </a:pPr>
          <a:r>
            <a:rPr lang="es-MX" sz="1100" kern="1200" dirty="0" smtClean="0"/>
            <a:t>Se solicite por el responsable para acreditar el mismo.</a:t>
          </a:r>
          <a:endParaRPr lang="es-ES" sz="1100" kern="1200" dirty="0"/>
        </a:p>
      </dsp:txBody>
      <dsp:txXfrm>
        <a:off x="2589484" y="4105666"/>
        <a:ext cx="1004755" cy="1004755"/>
      </dsp:txXfrm>
    </dsp:sp>
    <dsp:sp modelId="{050AA457-E970-4770-999F-5B50220CC5BF}">
      <dsp:nvSpPr>
        <dsp:cNvPr id="0" name=""/>
        <dsp:cNvSpPr/>
      </dsp:nvSpPr>
      <dsp:spPr>
        <a:xfrm>
          <a:off x="1599051" y="1489773"/>
          <a:ext cx="1420939" cy="14209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0">
            <a:lnSpc>
              <a:spcPct val="90000"/>
            </a:lnSpc>
            <a:spcBef>
              <a:spcPct val="0"/>
            </a:spcBef>
            <a:spcAft>
              <a:spcPct val="35000"/>
            </a:spcAft>
          </a:pPr>
          <a:r>
            <a:rPr lang="es-MX" sz="1100" kern="1200" dirty="0" smtClean="0"/>
            <a:t>Por acuerdo entre el titular y el responsable. </a:t>
          </a:r>
          <a:endParaRPr lang="es-MX" sz="1100" kern="1200" dirty="0"/>
        </a:p>
      </dsp:txBody>
      <dsp:txXfrm>
        <a:off x="1807143" y="1697865"/>
        <a:ext cx="1004755" cy="100475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94930-3BF8-4E3F-8B78-D99AC6A3DC05}">
      <dsp:nvSpPr>
        <dsp:cNvPr id="0" name=""/>
        <dsp:cNvSpPr/>
      </dsp:nvSpPr>
      <dsp:spPr>
        <a:xfrm>
          <a:off x="4307" y="1406628"/>
          <a:ext cx="3425410" cy="17127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MX" sz="1900" kern="1200" dirty="0" smtClean="0"/>
            <a:t>Formas de facilitar el aviso de privacidad</a:t>
          </a:r>
          <a:endParaRPr lang="es-ES" sz="1900" kern="1200" dirty="0"/>
        </a:p>
      </dsp:txBody>
      <dsp:txXfrm>
        <a:off x="54470" y="1456791"/>
        <a:ext cx="3325084" cy="1612379"/>
      </dsp:txXfrm>
    </dsp:sp>
    <dsp:sp modelId="{1BB2A893-E693-436A-8054-BB7CB508C768}">
      <dsp:nvSpPr>
        <dsp:cNvPr id="0" name=""/>
        <dsp:cNvSpPr/>
      </dsp:nvSpPr>
      <dsp:spPr>
        <a:xfrm rot="19457599">
          <a:off x="3271118" y="1736520"/>
          <a:ext cx="1687362" cy="68115"/>
        </a:xfrm>
        <a:custGeom>
          <a:avLst/>
          <a:gdLst/>
          <a:ahLst/>
          <a:cxnLst/>
          <a:rect l="0" t="0" r="0" b="0"/>
          <a:pathLst>
            <a:path>
              <a:moveTo>
                <a:pt x="0" y="34057"/>
              </a:moveTo>
              <a:lnTo>
                <a:pt x="1687362" y="340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3271118" y="1736520"/>
        <a:ext cx="1687362" cy="68115"/>
      </dsp:txXfrm>
    </dsp:sp>
    <dsp:sp modelId="{47347241-B851-4EA0-9BEA-21031A93E70B}">
      <dsp:nvSpPr>
        <dsp:cNvPr id="0" name=""/>
        <dsp:cNvSpPr/>
      </dsp:nvSpPr>
      <dsp:spPr>
        <a:xfrm>
          <a:off x="4799882" y="421822"/>
          <a:ext cx="3425410" cy="17127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MX" sz="1900" u="sng" kern="1200" dirty="0" smtClean="0"/>
            <a:t>Personal</a:t>
          </a:r>
          <a:r>
            <a:rPr lang="es-MX" sz="1900" kern="1200" dirty="0" smtClean="0"/>
            <a:t>: En formato impreso, a menos que sea anterior</a:t>
          </a:r>
          <a:endParaRPr lang="es-ES" sz="1900" kern="1200" dirty="0"/>
        </a:p>
      </dsp:txBody>
      <dsp:txXfrm>
        <a:off x="4850045" y="471985"/>
        <a:ext cx="3325084" cy="1612379"/>
      </dsp:txXfrm>
    </dsp:sp>
    <dsp:sp modelId="{DC4DF4C0-3391-4C88-BE57-936D7F742A15}">
      <dsp:nvSpPr>
        <dsp:cNvPr id="0" name=""/>
        <dsp:cNvSpPr/>
      </dsp:nvSpPr>
      <dsp:spPr>
        <a:xfrm rot="2142401">
          <a:off x="3271118" y="2721326"/>
          <a:ext cx="1687362" cy="68115"/>
        </a:xfrm>
        <a:custGeom>
          <a:avLst/>
          <a:gdLst/>
          <a:ahLst/>
          <a:cxnLst/>
          <a:rect l="0" t="0" r="0" b="0"/>
          <a:pathLst>
            <a:path>
              <a:moveTo>
                <a:pt x="0" y="34057"/>
              </a:moveTo>
              <a:lnTo>
                <a:pt x="1687362" y="340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3271118" y="2721326"/>
        <a:ext cx="1687362" cy="68115"/>
      </dsp:txXfrm>
    </dsp:sp>
    <dsp:sp modelId="{8676FC8C-FF56-48A3-A255-4D15BD1B5AD5}">
      <dsp:nvSpPr>
        <dsp:cNvPr id="0" name=""/>
        <dsp:cNvSpPr/>
      </dsp:nvSpPr>
      <dsp:spPr>
        <a:xfrm>
          <a:off x="4799882" y="2391433"/>
          <a:ext cx="3425410" cy="17127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MX" sz="1900" u="sng" kern="1200" dirty="0" smtClean="0"/>
            <a:t>Virtual</a:t>
          </a:r>
          <a:r>
            <a:rPr lang="es-MX" sz="1900" kern="1200" dirty="0" smtClean="0"/>
            <a:t>: Proporcionar: 1. Nombre y domicilio del responsable; 2. Finalidad del tratamiento; y 3. Mecanismo para acceder al aviso de privacidad</a:t>
          </a:r>
          <a:endParaRPr lang="es-ES" sz="1900" kern="1200" dirty="0"/>
        </a:p>
      </dsp:txBody>
      <dsp:txXfrm>
        <a:off x="4850045" y="2441596"/>
        <a:ext cx="3325084" cy="161237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E4142-FE26-4836-B86B-1B27C06F1560}">
      <dsp:nvSpPr>
        <dsp:cNvPr id="0" name=""/>
        <dsp:cNvSpPr/>
      </dsp:nvSpPr>
      <dsp:spPr>
        <a:xfrm>
          <a:off x="0" y="140038"/>
          <a:ext cx="8229600" cy="503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MX" sz="2100" b="1" kern="1200" dirty="0" smtClean="0"/>
            <a:t>Aviso de privacidad</a:t>
          </a:r>
          <a:endParaRPr lang="es-ES" sz="2100" b="1" kern="1200" dirty="0"/>
        </a:p>
      </dsp:txBody>
      <dsp:txXfrm>
        <a:off x="24588" y="164626"/>
        <a:ext cx="8180424" cy="454509"/>
      </dsp:txXfrm>
    </dsp:sp>
    <dsp:sp modelId="{2F6CB1CB-EF38-4329-BFC2-CEBFD18E3930}">
      <dsp:nvSpPr>
        <dsp:cNvPr id="0" name=""/>
        <dsp:cNvSpPr/>
      </dsp:nvSpPr>
      <dsp:spPr>
        <a:xfrm>
          <a:off x="0" y="643723"/>
          <a:ext cx="8229600" cy="717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s-MX" sz="1600" b="1" i="1" kern="1200" dirty="0" smtClean="0"/>
            <a:t>“Documento físico, electrónico o en cualquier otro formato generado por el responsable que es puesto a disposición del titular, previo al tratamiento de sus datos personales, de conformidad con el artículo 15 de la presente Ley.”</a:t>
          </a:r>
          <a:endParaRPr lang="es-ES" sz="1600" b="1" i="1" kern="1200" dirty="0"/>
        </a:p>
      </dsp:txBody>
      <dsp:txXfrm>
        <a:off x="0" y="643723"/>
        <a:ext cx="8229600" cy="717254"/>
      </dsp:txXfrm>
    </dsp:sp>
    <dsp:sp modelId="{05630B63-C60E-4C8D-83B0-61F705B8C22E}">
      <dsp:nvSpPr>
        <dsp:cNvPr id="0" name=""/>
        <dsp:cNvSpPr/>
      </dsp:nvSpPr>
      <dsp:spPr>
        <a:xfrm>
          <a:off x="0" y="1360978"/>
          <a:ext cx="8229600" cy="503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MX" sz="2100" kern="1200" dirty="0" smtClean="0"/>
            <a:t>Contenido mínimo</a:t>
          </a:r>
          <a:endParaRPr lang="es-ES" sz="2100" kern="1200" dirty="0"/>
        </a:p>
      </dsp:txBody>
      <dsp:txXfrm>
        <a:off x="24588" y="1385566"/>
        <a:ext cx="8180424" cy="454509"/>
      </dsp:txXfrm>
    </dsp:sp>
    <dsp:sp modelId="{C9A46F94-BC71-4573-B9E1-36DA7C7A7AC5}">
      <dsp:nvSpPr>
        <dsp:cNvPr id="0" name=""/>
        <dsp:cNvSpPr/>
      </dsp:nvSpPr>
      <dsp:spPr>
        <a:xfrm>
          <a:off x="0" y="1864663"/>
          <a:ext cx="8229600" cy="2521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s-MX" sz="1600" kern="1200" dirty="0" smtClean="0"/>
            <a:t>La identidad y domicilio del responsable que los recaba;</a:t>
          </a:r>
          <a:endParaRPr lang="es-ES" sz="1600" kern="1200" dirty="0"/>
        </a:p>
        <a:p>
          <a:pPr marL="171450" lvl="1" indent="-171450" algn="l" defTabSz="711200">
            <a:lnSpc>
              <a:spcPct val="90000"/>
            </a:lnSpc>
            <a:spcBef>
              <a:spcPct val="0"/>
            </a:spcBef>
            <a:spcAft>
              <a:spcPct val="20000"/>
            </a:spcAft>
            <a:buChar char="••"/>
          </a:pPr>
          <a:r>
            <a:rPr lang="es-MX" sz="1600" kern="1200" dirty="0" smtClean="0"/>
            <a:t>Las finalidades del tratamiento de datos;</a:t>
          </a:r>
          <a:endParaRPr lang="es-ES" sz="1600" kern="1200" dirty="0"/>
        </a:p>
        <a:p>
          <a:pPr marL="171450" lvl="1" indent="-171450" algn="l" defTabSz="711200">
            <a:lnSpc>
              <a:spcPct val="90000"/>
            </a:lnSpc>
            <a:spcBef>
              <a:spcPct val="0"/>
            </a:spcBef>
            <a:spcAft>
              <a:spcPct val="20000"/>
            </a:spcAft>
            <a:buChar char="••"/>
          </a:pPr>
          <a:r>
            <a:rPr lang="es-MX" sz="1600" kern="1200" dirty="0" smtClean="0"/>
            <a:t>Las opciones y medios que el responsable ofrezca a los titulares para limitar el uso o divulgación de los datos;</a:t>
          </a:r>
          <a:endParaRPr lang="es-ES" sz="1600" kern="1200" dirty="0"/>
        </a:p>
        <a:p>
          <a:pPr marL="171450" lvl="1" indent="-171450" algn="l" defTabSz="711200">
            <a:lnSpc>
              <a:spcPct val="90000"/>
            </a:lnSpc>
            <a:spcBef>
              <a:spcPct val="0"/>
            </a:spcBef>
            <a:spcAft>
              <a:spcPct val="20000"/>
            </a:spcAft>
            <a:buChar char="••"/>
          </a:pPr>
          <a:r>
            <a:rPr lang="es-MX" sz="1600" kern="1200" dirty="0" smtClean="0"/>
            <a:t>Los medios para ejercer los derechos de acceso, rectificación, cancelación u oposición, de conformidad con lo dispuesto en esta Ley;</a:t>
          </a:r>
          <a:endParaRPr lang="es-ES" sz="1600" kern="1200" dirty="0"/>
        </a:p>
        <a:p>
          <a:pPr marL="171450" lvl="1" indent="-171450" algn="l" defTabSz="711200">
            <a:lnSpc>
              <a:spcPct val="90000"/>
            </a:lnSpc>
            <a:spcBef>
              <a:spcPct val="0"/>
            </a:spcBef>
            <a:spcAft>
              <a:spcPct val="20000"/>
            </a:spcAft>
            <a:buChar char="••"/>
          </a:pPr>
          <a:r>
            <a:rPr lang="es-MX" sz="1600" kern="1200" dirty="0" smtClean="0"/>
            <a:t>En su caso, las transferencias de datos que se efectúen, y</a:t>
          </a:r>
          <a:endParaRPr lang="es-ES" sz="1600" kern="1200" dirty="0"/>
        </a:p>
        <a:p>
          <a:pPr marL="171450" lvl="1" indent="-171450" algn="l" defTabSz="711200">
            <a:lnSpc>
              <a:spcPct val="90000"/>
            </a:lnSpc>
            <a:spcBef>
              <a:spcPct val="0"/>
            </a:spcBef>
            <a:spcAft>
              <a:spcPct val="20000"/>
            </a:spcAft>
            <a:buChar char="••"/>
          </a:pPr>
          <a:r>
            <a:rPr lang="es-MX" sz="1600" kern="1200" dirty="0" smtClean="0"/>
            <a:t>El procedimiento y medio por el cual el responsable comunicará a los titulares de cambios al aviso de privacidad, de conformidad con lo previsto en esta Ley.</a:t>
          </a:r>
          <a:endParaRPr lang="es-ES" sz="1600" kern="1200" dirty="0"/>
        </a:p>
      </dsp:txBody>
      <dsp:txXfrm>
        <a:off x="0" y="1864663"/>
        <a:ext cx="8229600" cy="252126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E4142-FE26-4836-B86B-1B27C06F1560}">
      <dsp:nvSpPr>
        <dsp:cNvPr id="0" name=""/>
        <dsp:cNvSpPr/>
      </dsp:nvSpPr>
      <dsp:spPr>
        <a:xfrm>
          <a:off x="0" y="14510"/>
          <a:ext cx="82296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MX" sz="2800" b="0" kern="1200" dirty="0" smtClean="0"/>
            <a:t>Pero además:</a:t>
          </a:r>
          <a:endParaRPr lang="es-ES" sz="2800" b="0" kern="1200" dirty="0"/>
        </a:p>
      </dsp:txBody>
      <dsp:txXfrm>
        <a:off x="32784" y="47294"/>
        <a:ext cx="8164032" cy="606012"/>
      </dsp:txXfrm>
    </dsp:sp>
    <dsp:sp modelId="{2F6CB1CB-EF38-4329-BFC2-CEBFD18E3930}">
      <dsp:nvSpPr>
        <dsp:cNvPr id="0" name=""/>
        <dsp:cNvSpPr/>
      </dsp:nvSpPr>
      <dsp:spPr>
        <a:xfrm>
          <a:off x="0" y="686090"/>
          <a:ext cx="8229600" cy="3825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s-MX" sz="2200" b="0" kern="1200" dirty="0" smtClean="0"/>
            <a:t>Mecanismos y procedimientos para revocar el consentimiento (Art. 8, p. 5°)</a:t>
          </a:r>
          <a:endParaRPr lang="es-ES" sz="2200" b="0" kern="1200" dirty="0"/>
        </a:p>
        <a:p>
          <a:pPr marL="228600" lvl="1" indent="-228600" algn="l" defTabSz="977900">
            <a:lnSpc>
              <a:spcPct val="90000"/>
            </a:lnSpc>
            <a:spcBef>
              <a:spcPct val="0"/>
            </a:spcBef>
            <a:spcAft>
              <a:spcPct val="20000"/>
            </a:spcAft>
            <a:buChar char="••"/>
          </a:pPr>
          <a:r>
            <a:rPr lang="es-MX" sz="2200" b="0" kern="1200" dirty="0" smtClean="0"/>
            <a:t>Finalidad de la base de datos ¿plazo? (Art. 11, p. 2°)</a:t>
          </a:r>
          <a:endParaRPr lang="es-ES" sz="2200" b="0" kern="1200" dirty="0"/>
        </a:p>
        <a:p>
          <a:pPr marL="228600" lvl="1" indent="-228600" algn="l" defTabSz="977900">
            <a:lnSpc>
              <a:spcPct val="90000"/>
            </a:lnSpc>
            <a:spcBef>
              <a:spcPct val="0"/>
            </a:spcBef>
            <a:spcAft>
              <a:spcPct val="20000"/>
            </a:spcAft>
            <a:buChar char="••"/>
          </a:pPr>
          <a:r>
            <a:rPr lang="es-MX" sz="2200" b="0" kern="1200" dirty="0" smtClean="0"/>
            <a:t>Ser muy específico en la finalidad. Si se modifica requiere nuevo consentimiento ( Art. 12) </a:t>
          </a:r>
          <a:endParaRPr lang="es-ES" sz="2200" b="0" kern="1200" dirty="0"/>
        </a:p>
        <a:p>
          <a:pPr marL="228600" lvl="1" indent="-228600" algn="l" defTabSz="977900">
            <a:lnSpc>
              <a:spcPct val="90000"/>
            </a:lnSpc>
            <a:spcBef>
              <a:spcPct val="0"/>
            </a:spcBef>
            <a:spcAft>
              <a:spcPct val="20000"/>
            </a:spcAft>
            <a:buChar char="••"/>
          </a:pPr>
          <a:r>
            <a:rPr lang="es-MX" sz="2200" b="0" kern="1200" dirty="0" smtClean="0"/>
            <a:t>En caso de datos sensibles, señalar plazo del tratamiento, limitándolo al mínimo (Art. 13)</a:t>
          </a:r>
          <a:endParaRPr lang="es-ES" sz="2200" b="0" kern="1200" dirty="0"/>
        </a:p>
        <a:p>
          <a:pPr marL="228600" lvl="1" indent="-228600" algn="l" defTabSz="977900">
            <a:lnSpc>
              <a:spcPct val="90000"/>
            </a:lnSpc>
            <a:spcBef>
              <a:spcPct val="0"/>
            </a:spcBef>
            <a:spcAft>
              <a:spcPct val="20000"/>
            </a:spcAft>
            <a:buChar char="••"/>
          </a:pPr>
          <a:r>
            <a:rPr lang="es-MX" sz="2200" b="0" kern="1200" dirty="0" smtClean="0"/>
            <a:t>Medidas para el cumplimiento de todos los principios y con el propio aviso (Art. 14)</a:t>
          </a:r>
          <a:endParaRPr lang="es-ES" sz="2200" b="0" kern="1200" dirty="0"/>
        </a:p>
        <a:p>
          <a:pPr marL="228600" lvl="1" indent="-228600" algn="l" defTabSz="977900">
            <a:lnSpc>
              <a:spcPct val="90000"/>
            </a:lnSpc>
            <a:spcBef>
              <a:spcPct val="0"/>
            </a:spcBef>
            <a:spcAft>
              <a:spcPct val="20000"/>
            </a:spcAft>
            <a:buChar char="••"/>
          </a:pPr>
          <a:r>
            <a:rPr lang="es-MX" sz="2200" b="0" kern="1200" dirty="0" smtClean="0"/>
            <a:t>Señalar la información que se recaba y para qué se recaba (Art. 15)</a:t>
          </a:r>
          <a:endParaRPr lang="es-ES" sz="2200" b="0" kern="1200" dirty="0"/>
        </a:p>
      </dsp:txBody>
      <dsp:txXfrm>
        <a:off x="0" y="686090"/>
        <a:ext cx="8229600" cy="382536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E4142-FE26-4836-B86B-1B27C06F1560}">
      <dsp:nvSpPr>
        <dsp:cNvPr id="0" name=""/>
        <dsp:cNvSpPr/>
      </dsp:nvSpPr>
      <dsp:spPr>
        <a:xfrm>
          <a:off x="0" y="72470"/>
          <a:ext cx="82296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MX" sz="2800" b="0" kern="1200" dirty="0" smtClean="0"/>
            <a:t>Y también:</a:t>
          </a:r>
          <a:endParaRPr lang="es-ES" sz="2800" b="0" kern="1200" dirty="0"/>
        </a:p>
      </dsp:txBody>
      <dsp:txXfrm>
        <a:off x="32784" y="105254"/>
        <a:ext cx="8164032" cy="606012"/>
      </dsp:txXfrm>
    </dsp:sp>
    <dsp:sp modelId="{2F6CB1CB-EF38-4329-BFC2-CEBFD18E3930}">
      <dsp:nvSpPr>
        <dsp:cNvPr id="0" name=""/>
        <dsp:cNvSpPr/>
      </dsp:nvSpPr>
      <dsp:spPr>
        <a:xfrm>
          <a:off x="0" y="744050"/>
          <a:ext cx="8229600" cy="3709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s-MX" sz="2200" b="0" kern="1200" dirty="0" smtClean="0"/>
            <a:t>Requisitos de la solicitud para ejercer los derechos ARCO (Art. 29)</a:t>
          </a:r>
          <a:endParaRPr lang="es-ES" sz="2200" b="0" kern="1200" dirty="0"/>
        </a:p>
        <a:p>
          <a:pPr marL="228600" lvl="1" indent="-228600" algn="l" defTabSz="977900">
            <a:lnSpc>
              <a:spcPct val="90000"/>
            </a:lnSpc>
            <a:spcBef>
              <a:spcPct val="0"/>
            </a:spcBef>
            <a:spcAft>
              <a:spcPct val="20000"/>
            </a:spcAft>
            <a:buChar char="••"/>
          </a:pPr>
          <a:r>
            <a:rPr lang="es-MX" sz="2200" b="0" kern="1200" dirty="0" smtClean="0"/>
            <a:t>Documentos necesarios para el proceso de rectificación (Art. 31)</a:t>
          </a:r>
          <a:endParaRPr lang="es-ES" sz="2200" b="0" kern="1200" dirty="0"/>
        </a:p>
        <a:p>
          <a:pPr marL="228600" lvl="1" indent="-228600" algn="l" defTabSz="977900">
            <a:lnSpc>
              <a:spcPct val="90000"/>
            </a:lnSpc>
            <a:spcBef>
              <a:spcPct val="0"/>
            </a:spcBef>
            <a:spcAft>
              <a:spcPct val="20000"/>
            </a:spcAft>
            <a:buChar char="••"/>
          </a:pPr>
          <a:r>
            <a:rPr lang="es-MX" sz="2200" b="0" kern="1200" dirty="0" smtClean="0"/>
            <a:t>Medios por los cuales se pondrá a disposición la información al titular, para cumplir con la obligación de acceso (Art. 33)</a:t>
          </a:r>
          <a:endParaRPr lang="es-ES" sz="2200" b="0" kern="1200" dirty="0"/>
        </a:p>
        <a:p>
          <a:pPr marL="228600" lvl="1" indent="-228600" algn="l" defTabSz="977900">
            <a:lnSpc>
              <a:spcPct val="90000"/>
            </a:lnSpc>
            <a:spcBef>
              <a:spcPct val="0"/>
            </a:spcBef>
            <a:spcAft>
              <a:spcPct val="20000"/>
            </a:spcAft>
            <a:buChar char="••"/>
          </a:pPr>
          <a:r>
            <a:rPr lang="es-MX" sz="2200" b="0" kern="1200" dirty="0" smtClean="0"/>
            <a:t>Cláusula de aceptación de transferencia de datos (Art. 36)</a:t>
          </a:r>
          <a:endParaRPr lang="es-ES" sz="2200" b="0" kern="1200" dirty="0"/>
        </a:p>
        <a:p>
          <a:pPr marL="228600" lvl="1" indent="-228600" algn="l" defTabSz="977900">
            <a:lnSpc>
              <a:spcPct val="90000"/>
            </a:lnSpc>
            <a:spcBef>
              <a:spcPct val="0"/>
            </a:spcBef>
            <a:spcAft>
              <a:spcPct val="20000"/>
            </a:spcAft>
            <a:buChar char="••"/>
          </a:pPr>
          <a:r>
            <a:rPr lang="es-MX" sz="2200" b="0" kern="1200" dirty="0" smtClean="0"/>
            <a:t>Formas de disposición: impresa, digital, sonora o cualquier otra tecnología. (Art. 17)</a:t>
          </a:r>
          <a:endParaRPr lang="es-ES" sz="2200" b="0" kern="1200" dirty="0"/>
        </a:p>
      </dsp:txBody>
      <dsp:txXfrm>
        <a:off x="0" y="744050"/>
        <a:ext cx="8229600" cy="370944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635A9-9FD7-4B86-B778-23E1687074F9}">
      <dsp:nvSpPr>
        <dsp:cNvPr id="0" name=""/>
        <dsp:cNvSpPr/>
      </dsp:nvSpPr>
      <dsp:spPr>
        <a:xfrm>
          <a:off x="0" y="0"/>
          <a:ext cx="7620000" cy="102489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endParaRPr lang="es-ES" sz="4700" kern="1200" dirty="0"/>
        </a:p>
      </dsp:txBody>
      <dsp:txXfrm>
        <a:off x="0" y="0"/>
        <a:ext cx="7620000" cy="1024890"/>
      </dsp:txXfrm>
    </dsp:sp>
    <dsp:sp modelId="{7BFBC99A-FC05-4488-BF8E-469E2992DBDD}">
      <dsp:nvSpPr>
        <dsp:cNvPr id="0" name=""/>
        <dsp:cNvSpPr/>
      </dsp:nvSpPr>
      <dsp:spPr>
        <a:xfrm>
          <a:off x="3720" y="1024890"/>
          <a:ext cx="2537519" cy="21522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MX" sz="2300" kern="1200" dirty="0" smtClean="0"/>
            <a:t>Se refiere a la veracidad y exactitud en que se mantienen los datos</a:t>
          </a:r>
          <a:endParaRPr lang="es-ES" sz="2300" kern="1200" dirty="0"/>
        </a:p>
      </dsp:txBody>
      <dsp:txXfrm>
        <a:off x="3720" y="1024890"/>
        <a:ext cx="2537519" cy="2152269"/>
      </dsp:txXfrm>
    </dsp:sp>
    <dsp:sp modelId="{C553758D-372E-4B98-9C08-2282CA33EBBB}">
      <dsp:nvSpPr>
        <dsp:cNvPr id="0" name=""/>
        <dsp:cNvSpPr/>
      </dsp:nvSpPr>
      <dsp:spPr>
        <a:xfrm>
          <a:off x="2541240" y="1024890"/>
          <a:ext cx="2537519" cy="21522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MX" sz="2300" kern="1200" dirty="0" smtClean="0"/>
            <a:t>Estos deben reflejar fielmente la realidad de la información. </a:t>
          </a:r>
          <a:endParaRPr lang="es-ES" sz="2300" kern="1200" dirty="0"/>
        </a:p>
      </dsp:txBody>
      <dsp:txXfrm>
        <a:off x="2541240" y="1024890"/>
        <a:ext cx="2537519" cy="2152269"/>
      </dsp:txXfrm>
    </dsp:sp>
    <dsp:sp modelId="{8223BDFA-DB2C-460C-AAC8-E18807A2213A}">
      <dsp:nvSpPr>
        <dsp:cNvPr id="0" name=""/>
        <dsp:cNvSpPr/>
      </dsp:nvSpPr>
      <dsp:spPr>
        <a:xfrm>
          <a:off x="5078759" y="1024890"/>
          <a:ext cx="2537519" cy="21522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MX" sz="2300" kern="1200" dirty="0" smtClean="0"/>
            <a:t>Se deben tomar medidas para mantener así la información.</a:t>
          </a:r>
          <a:endParaRPr lang="es-ES" sz="2300" kern="1200" dirty="0"/>
        </a:p>
      </dsp:txBody>
      <dsp:txXfrm>
        <a:off x="5078759" y="1024890"/>
        <a:ext cx="2537519" cy="2152269"/>
      </dsp:txXfrm>
    </dsp:sp>
    <dsp:sp modelId="{BFDF8C0E-2086-4F36-BDA8-341F6D29FB17}">
      <dsp:nvSpPr>
        <dsp:cNvPr id="0" name=""/>
        <dsp:cNvSpPr/>
      </dsp:nvSpPr>
      <dsp:spPr>
        <a:xfrm>
          <a:off x="0" y="3177159"/>
          <a:ext cx="7620000" cy="23914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5A838-3310-46D5-9717-0ADC8FD4C7E0}">
      <dsp:nvSpPr>
        <dsp:cNvPr id="0" name=""/>
        <dsp:cNvSpPr/>
      </dsp:nvSpPr>
      <dsp:spPr>
        <a:xfrm>
          <a:off x="0" y="0"/>
          <a:ext cx="6583680" cy="9957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MX" sz="1400" b="1" kern="1200" dirty="0" smtClean="0"/>
            <a:t>DATO PERSONAL</a:t>
          </a:r>
          <a:r>
            <a:rPr lang="es-MX" sz="1400" kern="1200" dirty="0" smtClean="0"/>
            <a:t>: Cualquier información concerniente a una persona física identificada o identificable</a:t>
          </a:r>
          <a:r>
            <a:rPr lang="es-MX" sz="1300" kern="1200" dirty="0" smtClean="0"/>
            <a:t>. </a:t>
          </a:r>
          <a:endParaRPr lang="es-ES" sz="1300" kern="1200" dirty="0" smtClean="0"/>
        </a:p>
      </dsp:txBody>
      <dsp:txXfrm>
        <a:off x="29163" y="29163"/>
        <a:ext cx="5425092" cy="937385"/>
      </dsp:txXfrm>
    </dsp:sp>
    <dsp:sp modelId="{B9C989FE-4EFF-45A8-99B2-21192663ED77}">
      <dsp:nvSpPr>
        <dsp:cNvPr id="0" name=""/>
        <dsp:cNvSpPr/>
      </dsp:nvSpPr>
      <dsp:spPr>
        <a:xfrm>
          <a:off x="551383" y="1176750"/>
          <a:ext cx="6583680" cy="9957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 sz="1400" u="sng" kern="1200" dirty="0" smtClean="0"/>
            <a:t>De identificación</a:t>
          </a:r>
          <a:r>
            <a:rPr lang="es-ES" sz="1400" kern="1200" dirty="0" smtClean="0"/>
            <a:t>: Nombre, edad, domicilio, sexo, RFC, CURP, video con persona identificable...</a:t>
          </a:r>
          <a:endParaRPr lang="es-ES" sz="1400" kern="1200" dirty="0"/>
        </a:p>
      </dsp:txBody>
      <dsp:txXfrm>
        <a:off x="580546" y="1205913"/>
        <a:ext cx="5326758" cy="937385"/>
      </dsp:txXfrm>
    </dsp:sp>
    <dsp:sp modelId="{25CEB727-459E-4927-B92E-243CCCC8D97A}">
      <dsp:nvSpPr>
        <dsp:cNvPr id="0" name=""/>
        <dsp:cNvSpPr/>
      </dsp:nvSpPr>
      <dsp:spPr>
        <a:xfrm>
          <a:off x="1094536" y="2353500"/>
          <a:ext cx="6583680" cy="9957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 sz="1400" u="sng" kern="1200" dirty="0" smtClean="0"/>
            <a:t>Patrimoniale</a:t>
          </a:r>
          <a:r>
            <a:rPr lang="es-ES" sz="1400" kern="1200" dirty="0" smtClean="0"/>
            <a:t>s: Cuentas bancarias, saldos, propiedades...</a:t>
          </a:r>
          <a:endParaRPr lang="es-ES" sz="1400" kern="1200" dirty="0"/>
        </a:p>
      </dsp:txBody>
      <dsp:txXfrm>
        <a:off x="1123699" y="2382663"/>
        <a:ext cx="5334987" cy="937385"/>
      </dsp:txXfrm>
    </dsp:sp>
    <dsp:sp modelId="{47E41E6B-F3DC-4AD0-B88D-25D8AB92A6B2}">
      <dsp:nvSpPr>
        <dsp:cNvPr id="0" name=""/>
        <dsp:cNvSpPr/>
      </dsp:nvSpPr>
      <dsp:spPr>
        <a:xfrm>
          <a:off x="1645920" y="3530250"/>
          <a:ext cx="6583680" cy="9957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 sz="1400" u="sng" kern="1200" dirty="0" smtClean="0"/>
            <a:t>Biométricos</a:t>
          </a:r>
          <a:r>
            <a:rPr lang="es-ES" sz="1400" kern="1200" dirty="0" smtClean="0"/>
            <a:t>: Huellas dactilares, iris, voz, firma autógrafa...</a:t>
          </a:r>
        </a:p>
      </dsp:txBody>
      <dsp:txXfrm>
        <a:off x="1675083" y="3559413"/>
        <a:ext cx="5326758" cy="937385"/>
      </dsp:txXfrm>
    </dsp:sp>
    <dsp:sp modelId="{ACDEDA71-EFB6-48A8-9ACA-FABF99F3AC06}">
      <dsp:nvSpPr>
        <dsp:cNvPr id="0" name=""/>
        <dsp:cNvSpPr/>
      </dsp:nvSpPr>
      <dsp:spPr>
        <a:xfrm>
          <a:off x="5936467" y="762624"/>
          <a:ext cx="647212" cy="64721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s-ES" sz="2900" kern="1200"/>
        </a:p>
      </dsp:txBody>
      <dsp:txXfrm>
        <a:off x="6082090" y="762624"/>
        <a:ext cx="355966" cy="487027"/>
      </dsp:txXfrm>
    </dsp:sp>
    <dsp:sp modelId="{BDA421FF-0369-4F5F-8557-E184E99842A6}">
      <dsp:nvSpPr>
        <dsp:cNvPr id="0" name=""/>
        <dsp:cNvSpPr/>
      </dsp:nvSpPr>
      <dsp:spPr>
        <a:xfrm>
          <a:off x="6487850" y="1939374"/>
          <a:ext cx="647212" cy="64721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s-ES" sz="2900" kern="1200"/>
        </a:p>
      </dsp:txBody>
      <dsp:txXfrm>
        <a:off x="6633473" y="1939374"/>
        <a:ext cx="355966" cy="487027"/>
      </dsp:txXfrm>
    </dsp:sp>
    <dsp:sp modelId="{56142507-BAD9-447F-A7D6-A8622C83F035}">
      <dsp:nvSpPr>
        <dsp:cNvPr id="0" name=""/>
        <dsp:cNvSpPr/>
      </dsp:nvSpPr>
      <dsp:spPr>
        <a:xfrm>
          <a:off x="7031004" y="3116124"/>
          <a:ext cx="647212" cy="64721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s-ES" sz="2900" kern="1200"/>
        </a:p>
      </dsp:txBody>
      <dsp:txXfrm>
        <a:off x="7176627" y="3116124"/>
        <a:ext cx="355966" cy="48702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635A9-9FD7-4B86-B778-23E1687074F9}">
      <dsp:nvSpPr>
        <dsp:cNvPr id="0" name=""/>
        <dsp:cNvSpPr/>
      </dsp:nvSpPr>
      <dsp:spPr>
        <a:xfrm>
          <a:off x="0" y="0"/>
          <a:ext cx="7924800" cy="109347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endParaRPr lang="es-ES" sz="5000" kern="1200" dirty="0"/>
        </a:p>
      </dsp:txBody>
      <dsp:txXfrm>
        <a:off x="0" y="0"/>
        <a:ext cx="7924800" cy="1093470"/>
      </dsp:txXfrm>
    </dsp:sp>
    <dsp:sp modelId="{7BFBC99A-FC05-4488-BF8E-469E2992DBDD}">
      <dsp:nvSpPr>
        <dsp:cNvPr id="0" name=""/>
        <dsp:cNvSpPr/>
      </dsp:nvSpPr>
      <dsp:spPr>
        <a:xfrm>
          <a:off x="0" y="1108418"/>
          <a:ext cx="2639020" cy="22962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MX" sz="2200" kern="1200" dirty="0" smtClean="0"/>
            <a:t>El tratamiento se debe llevar a cabo basado en su finalidad</a:t>
          </a:r>
          <a:endParaRPr lang="es-ES" sz="2200" kern="1200" dirty="0"/>
        </a:p>
      </dsp:txBody>
      <dsp:txXfrm>
        <a:off x="0" y="1108418"/>
        <a:ext cx="2639020" cy="2296287"/>
      </dsp:txXfrm>
    </dsp:sp>
    <dsp:sp modelId="{7DF736D0-76AC-45E1-906B-AE4E396B9F0E}">
      <dsp:nvSpPr>
        <dsp:cNvPr id="0" name=""/>
        <dsp:cNvSpPr/>
      </dsp:nvSpPr>
      <dsp:spPr>
        <a:xfrm>
          <a:off x="2642889" y="1093470"/>
          <a:ext cx="2639020" cy="22962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MX" sz="2200" kern="1200" dirty="0" smtClean="0"/>
            <a:t>Esta finalidad debe ser determinada, explicita y legítima respecto a la actividad del responsable</a:t>
          </a:r>
          <a:endParaRPr lang="es-ES" sz="2200" kern="1200" dirty="0"/>
        </a:p>
      </dsp:txBody>
      <dsp:txXfrm>
        <a:off x="2642889" y="1093470"/>
        <a:ext cx="2639020" cy="2296287"/>
      </dsp:txXfrm>
    </dsp:sp>
    <dsp:sp modelId="{5D30C8DC-6B47-4636-A257-70520FB31671}">
      <dsp:nvSpPr>
        <dsp:cNvPr id="0" name=""/>
        <dsp:cNvSpPr/>
      </dsp:nvSpPr>
      <dsp:spPr>
        <a:xfrm>
          <a:off x="5281910" y="1093470"/>
          <a:ext cx="2639020" cy="22962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MX" sz="2200" kern="1200" dirty="0" smtClean="0"/>
            <a:t>Cumplida la finalidad el dato se debe cancelar</a:t>
          </a:r>
          <a:endParaRPr lang="es-ES" sz="2200" kern="1200" dirty="0"/>
        </a:p>
      </dsp:txBody>
      <dsp:txXfrm>
        <a:off x="5281910" y="1093470"/>
        <a:ext cx="2639020" cy="2296287"/>
      </dsp:txXfrm>
    </dsp:sp>
    <dsp:sp modelId="{BFDF8C0E-2086-4F36-BDA8-341F6D29FB17}">
      <dsp:nvSpPr>
        <dsp:cNvPr id="0" name=""/>
        <dsp:cNvSpPr/>
      </dsp:nvSpPr>
      <dsp:spPr>
        <a:xfrm>
          <a:off x="0" y="3389757"/>
          <a:ext cx="7924800" cy="255143"/>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635A9-9FD7-4B86-B778-23E1687074F9}">
      <dsp:nvSpPr>
        <dsp:cNvPr id="0" name=""/>
        <dsp:cNvSpPr/>
      </dsp:nvSpPr>
      <dsp:spPr>
        <a:xfrm>
          <a:off x="0" y="0"/>
          <a:ext cx="7543800" cy="109347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MX" sz="3000" kern="1200" dirty="0" smtClean="0"/>
            <a:t>Nunca deben ser recabados por medios fraudulentos o engañosos</a:t>
          </a:r>
          <a:endParaRPr lang="es-ES" sz="3000" kern="1200" dirty="0"/>
        </a:p>
      </dsp:txBody>
      <dsp:txXfrm>
        <a:off x="0" y="0"/>
        <a:ext cx="7543800" cy="1093470"/>
      </dsp:txXfrm>
    </dsp:sp>
    <dsp:sp modelId="{7BFBC99A-FC05-4488-BF8E-469E2992DBDD}">
      <dsp:nvSpPr>
        <dsp:cNvPr id="0" name=""/>
        <dsp:cNvSpPr/>
      </dsp:nvSpPr>
      <dsp:spPr>
        <a:xfrm>
          <a:off x="0" y="1093470"/>
          <a:ext cx="7543800" cy="22962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MX" sz="3600" kern="1200" dirty="0" smtClean="0"/>
            <a:t>Los datos se deben tratar privilegiando los intereses del titular y la expectativa razonable de privacidad.</a:t>
          </a:r>
          <a:endParaRPr lang="es-ES" sz="3600" kern="1200" dirty="0"/>
        </a:p>
      </dsp:txBody>
      <dsp:txXfrm>
        <a:off x="0" y="1093470"/>
        <a:ext cx="7543800" cy="2296287"/>
      </dsp:txXfrm>
    </dsp:sp>
    <dsp:sp modelId="{BFDF8C0E-2086-4F36-BDA8-341F6D29FB17}">
      <dsp:nvSpPr>
        <dsp:cNvPr id="0" name=""/>
        <dsp:cNvSpPr/>
      </dsp:nvSpPr>
      <dsp:spPr>
        <a:xfrm>
          <a:off x="0" y="3389757"/>
          <a:ext cx="7543800" cy="255143"/>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635A9-9FD7-4B86-B778-23E1687074F9}">
      <dsp:nvSpPr>
        <dsp:cNvPr id="0" name=""/>
        <dsp:cNvSpPr/>
      </dsp:nvSpPr>
      <dsp:spPr>
        <a:xfrm>
          <a:off x="0" y="0"/>
          <a:ext cx="7467600" cy="111633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s-MX" sz="4800" kern="1200" dirty="0" smtClean="0"/>
            <a:t>Criterio de minimización</a:t>
          </a:r>
          <a:endParaRPr lang="es-ES" sz="4800" kern="1200" dirty="0"/>
        </a:p>
      </dsp:txBody>
      <dsp:txXfrm>
        <a:off x="0" y="0"/>
        <a:ext cx="7467600" cy="1116330"/>
      </dsp:txXfrm>
    </dsp:sp>
    <dsp:sp modelId="{7BFBC99A-FC05-4488-BF8E-469E2992DBDD}">
      <dsp:nvSpPr>
        <dsp:cNvPr id="0" name=""/>
        <dsp:cNvSpPr/>
      </dsp:nvSpPr>
      <dsp:spPr>
        <a:xfrm>
          <a:off x="0" y="1116330"/>
          <a:ext cx="3733799" cy="23442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MX" sz="2900" kern="1200" dirty="0" smtClean="0"/>
            <a:t>Se deben tratar datos estrictamente necesarios para cumplir la finalidad</a:t>
          </a:r>
          <a:endParaRPr lang="es-ES" sz="2900" kern="1200" dirty="0"/>
        </a:p>
      </dsp:txBody>
      <dsp:txXfrm>
        <a:off x="0" y="1116330"/>
        <a:ext cx="3733799" cy="2344293"/>
      </dsp:txXfrm>
    </dsp:sp>
    <dsp:sp modelId="{66B64C7C-DAFA-4922-9AE9-48B098617F93}">
      <dsp:nvSpPr>
        <dsp:cNvPr id="0" name=""/>
        <dsp:cNvSpPr/>
      </dsp:nvSpPr>
      <dsp:spPr>
        <a:xfrm>
          <a:off x="3733800" y="1116330"/>
          <a:ext cx="3733799" cy="23442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MX" sz="2900" kern="1200" dirty="0" smtClean="0"/>
            <a:t>Estos datos deben ser los mínimos posibles para cumplir la finalidad</a:t>
          </a:r>
          <a:endParaRPr lang="es-ES" sz="2900" kern="1200" dirty="0"/>
        </a:p>
      </dsp:txBody>
      <dsp:txXfrm>
        <a:off x="3733800" y="1116330"/>
        <a:ext cx="3733799" cy="2344293"/>
      </dsp:txXfrm>
    </dsp:sp>
    <dsp:sp modelId="{BFDF8C0E-2086-4F36-BDA8-341F6D29FB17}">
      <dsp:nvSpPr>
        <dsp:cNvPr id="0" name=""/>
        <dsp:cNvSpPr/>
      </dsp:nvSpPr>
      <dsp:spPr>
        <a:xfrm>
          <a:off x="0" y="3460623"/>
          <a:ext cx="7467600" cy="26047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635A9-9FD7-4B86-B778-23E1687074F9}">
      <dsp:nvSpPr>
        <dsp:cNvPr id="0" name=""/>
        <dsp:cNvSpPr/>
      </dsp:nvSpPr>
      <dsp:spPr>
        <a:xfrm>
          <a:off x="0" y="15971"/>
          <a:ext cx="7848600" cy="113919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MX" sz="3200" kern="1200" dirty="0" smtClean="0"/>
            <a:t>Art. 48 Reg. Deberá adoptar medidas</a:t>
          </a:r>
          <a:endParaRPr lang="es-ES" sz="3200" kern="1200" dirty="0"/>
        </a:p>
      </dsp:txBody>
      <dsp:txXfrm>
        <a:off x="0" y="15971"/>
        <a:ext cx="7848600" cy="1139190"/>
      </dsp:txXfrm>
    </dsp:sp>
    <dsp:sp modelId="{7BFBC99A-FC05-4488-BF8E-469E2992DBDD}">
      <dsp:nvSpPr>
        <dsp:cNvPr id="0" name=""/>
        <dsp:cNvSpPr/>
      </dsp:nvSpPr>
      <dsp:spPr>
        <a:xfrm>
          <a:off x="0" y="1139190"/>
          <a:ext cx="1962150" cy="23922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El responsable debe velar  por el cumplimiento  de los principios</a:t>
          </a:r>
          <a:endParaRPr lang="es-ES" sz="2000" kern="1200" dirty="0"/>
        </a:p>
      </dsp:txBody>
      <dsp:txXfrm>
        <a:off x="0" y="1139190"/>
        <a:ext cx="1962150" cy="2392299"/>
      </dsp:txXfrm>
    </dsp:sp>
    <dsp:sp modelId="{66B64C7C-DAFA-4922-9AE9-48B098617F93}">
      <dsp:nvSpPr>
        <dsp:cNvPr id="0" name=""/>
        <dsp:cNvSpPr/>
      </dsp:nvSpPr>
      <dsp:spPr>
        <a:xfrm>
          <a:off x="1962149" y="1139190"/>
          <a:ext cx="1962150" cy="23922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Rendición de cuentas</a:t>
          </a:r>
          <a:endParaRPr lang="es-ES" sz="2000" kern="1200" dirty="0"/>
        </a:p>
      </dsp:txBody>
      <dsp:txXfrm>
        <a:off x="1962149" y="1139190"/>
        <a:ext cx="1962150" cy="2392299"/>
      </dsp:txXfrm>
    </dsp:sp>
    <dsp:sp modelId="{40290A5F-A671-4335-804E-2A4A45D0FE5A}">
      <dsp:nvSpPr>
        <dsp:cNvPr id="0" name=""/>
        <dsp:cNvSpPr/>
      </dsp:nvSpPr>
      <dsp:spPr>
        <a:xfrm>
          <a:off x="3924299" y="1139190"/>
          <a:ext cx="1962150" cy="23922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Tomar medidas para que los datos se traten como el titular lo autorizó en aviso de privacidad</a:t>
          </a:r>
          <a:endParaRPr lang="es-ES" sz="2000" kern="1200" dirty="0"/>
        </a:p>
      </dsp:txBody>
      <dsp:txXfrm>
        <a:off x="3924299" y="1139190"/>
        <a:ext cx="1962150" cy="2392299"/>
      </dsp:txXfrm>
    </dsp:sp>
    <dsp:sp modelId="{D2A89A25-B8EA-407F-9F49-4FA5D32A463D}">
      <dsp:nvSpPr>
        <dsp:cNvPr id="0" name=""/>
        <dsp:cNvSpPr/>
      </dsp:nvSpPr>
      <dsp:spPr>
        <a:xfrm>
          <a:off x="5886450" y="1139190"/>
          <a:ext cx="1962150" cy="23922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Corroborar que el tercero cumpla con el aviso de privacidad</a:t>
          </a:r>
          <a:endParaRPr lang="es-ES" sz="2000" kern="1200" dirty="0"/>
        </a:p>
      </dsp:txBody>
      <dsp:txXfrm>
        <a:off x="5886450" y="1139190"/>
        <a:ext cx="1962150" cy="2392299"/>
      </dsp:txXfrm>
    </dsp:sp>
    <dsp:sp modelId="{BFDF8C0E-2086-4F36-BDA8-341F6D29FB17}">
      <dsp:nvSpPr>
        <dsp:cNvPr id="0" name=""/>
        <dsp:cNvSpPr/>
      </dsp:nvSpPr>
      <dsp:spPr>
        <a:xfrm>
          <a:off x="0" y="3531489"/>
          <a:ext cx="7848600" cy="26581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EDDD1-A8ED-4206-8551-5762CB311C74}">
      <dsp:nvSpPr>
        <dsp:cNvPr id="0" name=""/>
        <dsp:cNvSpPr/>
      </dsp:nvSpPr>
      <dsp:spPr>
        <a:xfrm>
          <a:off x="3328097" y="0"/>
          <a:ext cx="2178466" cy="2178798"/>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7B6567-1347-413A-BD86-1C297FC13BFC}">
      <dsp:nvSpPr>
        <dsp:cNvPr id="0" name=""/>
        <dsp:cNvSpPr/>
      </dsp:nvSpPr>
      <dsp:spPr>
        <a:xfrm>
          <a:off x="3809610" y="786612"/>
          <a:ext cx="1210531" cy="605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err="1" smtClean="0"/>
            <a:t>Admivas</a:t>
          </a:r>
          <a:endParaRPr lang="es-ES" sz="2200" kern="1200" dirty="0"/>
        </a:p>
      </dsp:txBody>
      <dsp:txXfrm>
        <a:off x="3809610" y="786612"/>
        <a:ext cx="1210531" cy="605121"/>
      </dsp:txXfrm>
    </dsp:sp>
    <dsp:sp modelId="{06E204A8-DF83-49DC-8776-0D6A27135D71}">
      <dsp:nvSpPr>
        <dsp:cNvPr id="0" name=""/>
        <dsp:cNvSpPr/>
      </dsp:nvSpPr>
      <dsp:spPr>
        <a:xfrm>
          <a:off x="2723035" y="1251881"/>
          <a:ext cx="2178466" cy="2178798"/>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44C669-9DD7-4B88-9F4C-BB1567E86DEF}">
      <dsp:nvSpPr>
        <dsp:cNvPr id="0" name=""/>
        <dsp:cNvSpPr/>
      </dsp:nvSpPr>
      <dsp:spPr>
        <a:xfrm>
          <a:off x="3207003" y="2045734"/>
          <a:ext cx="1210531" cy="605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t>Técnicas</a:t>
          </a:r>
          <a:endParaRPr lang="es-ES" sz="2200" kern="1200" dirty="0"/>
        </a:p>
      </dsp:txBody>
      <dsp:txXfrm>
        <a:off x="3207003" y="2045734"/>
        <a:ext cx="1210531" cy="605121"/>
      </dsp:txXfrm>
    </dsp:sp>
    <dsp:sp modelId="{5FAC93D5-CE35-4A82-85B6-964417E19BE1}">
      <dsp:nvSpPr>
        <dsp:cNvPr id="0" name=""/>
        <dsp:cNvSpPr/>
      </dsp:nvSpPr>
      <dsp:spPr>
        <a:xfrm>
          <a:off x="3483146" y="2653571"/>
          <a:ext cx="1871640" cy="1872390"/>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8B5A96-0C02-42B4-A2BB-FA9B1DA31562}">
      <dsp:nvSpPr>
        <dsp:cNvPr id="0" name=""/>
        <dsp:cNvSpPr/>
      </dsp:nvSpPr>
      <dsp:spPr>
        <a:xfrm>
          <a:off x="3812473" y="3306667"/>
          <a:ext cx="1210531" cy="605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t>Físicas</a:t>
          </a:r>
          <a:endParaRPr lang="es-ES" sz="2200" kern="1200" dirty="0"/>
        </a:p>
      </dsp:txBody>
      <dsp:txXfrm>
        <a:off x="3812473" y="3306667"/>
        <a:ext cx="1210531" cy="6051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6EB96-C3FB-4EFD-B4D1-42F077571263}">
      <dsp:nvSpPr>
        <dsp:cNvPr id="0" name=""/>
        <dsp:cNvSpPr/>
      </dsp:nvSpPr>
      <dsp:spPr>
        <a:xfrm>
          <a:off x="2259712" y="280260"/>
          <a:ext cx="3801808" cy="3801808"/>
        </a:xfrm>
        <a:prstGeom prst="pie">
          <a:avLst>
            <a:gd name="adj1" fmla="val 162000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MX" sz="2000" kern="1200" dirty="0" smtClean="0"/>
            <a:t>Principios</a:t>
          </a:r>
          <a:endParaRPr lang="es-ES" sz="2000" kern="1200" dirty="0"/>
        </a:p>
      </dsp:txBody>
      <dsp:txXfrm>
        <a:off x="4277838" y="1068230"/>
        <a:ext cx="1403048" cy="1040971"/>
      </dsp:txXfrm>
    </dsp:sp>
    <dsp:sp modelId="{927907E1-7EF0-466A-B3C6-038984346674}">
      <dsp:nvSpPr>
        <dsp:cNvPr id="0" name=""/>
        <dsp:cNvSpPr/>
      </dsp:nvSpPr>
      <dsp:spPr>
        <a:xfrm>
          <a:off x="2259712" y="407893"/>
          <a:ext cx="3801808" cy="3801808"/>
        </a:xfrm>
        <a:prstGeom prst="pie">
          <a:avLst>
            <a:gd name="adj1" fmla="val 0"/>
            <a:gd name="adj2" fmla="val 54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MX" sz="2000" kern="1200" dirty="0" smtClean="0"/>
            <a:t>Avisos de Privacidad</a:t>
          </a:r>
          <a:endParaRPr lang="es-ES" sz="2000" kern="1200" dirty="0"/>
        </a:p>
      </dsp:txBody>
      <dsp:txXfrm>
        <a:off x="4277838" y="2380759"/>
        <a:ext cx="1403048" cy="1040971"/>
      </dsp:txXfrm>
    </dsp:sp>
    <dsp:sp modelId="{35E8FEA5-4EA8-48E5-8278-C44259761544}">
      <dsp:nvSpPr>
        <dsp:cNvPr id="0" name=""/>
        <dsp:cNvSpPr/>
      </dsp:nvSpPr>
      <dsp:spPr>
        <a:xfrm>
          <a:off x="2132079" y="407893"/>
          <a:ext cx="3801808" cy="3801808"/>
        </a:xfrm>
        <a:prstGeom prst="pie">
          <a:avLst>
            <a:gd name="adj1" fmla="val 5400000"/>
            <a:gd name="adj2" fmla="val 10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MX" sz="2000" kern="1200" dirty="0" smtClean="0"/>
            <a:t>Jefe del DPDP</a:t>
          </a:r>
          <a:endParaRPr lang="es-ES" sz="2000" kern="1200" dirty="0"/>
        </a:p>
      </dsp:txBody>
      <dsp:txXfrm>
        <a:off x="2512713" y="2380759"/>
        <a:ext cx="1403048" cy="1040971"/>
      </dsp:txXfrm>
    </dsp:sp>
    <dsp:sp modelId="{09DE13F3-C26E-4971-9F46-6E64875C6574}">
      <dsp:nvSpPr>
        <dsp:cNvPr id="0" name=""/>
        <dsp:cNvSpPr/>
      </dsp:nvSpPr>
      <dsp:spPr>
        <a:xfrm>
          <a:off x="2132079" y="280260"/>
          <a:ext cx="3801808" cy="3801808"/>
        </a:xfrm>
        <a:prstGeom prst="pie">
          <a:avLst>
            <a:gd name="adj1" fmla="val 108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MX" sz="2000" kern="1200" dirty="0" smtClean="0"/>
            <a:t>Derechos ARCO</a:t>
          </a:r>
          <a:endParaRPr lang="es-ES" sz="2000" kern="1200" dirty="0"/>
        </a:p>
      </dsp:txBody>
      <dsp:txXfrm>
        <a:off x="2512713" y="1068230"/>
        <a:ext cx="1403048" cy="1040971"/>
      </dsp:txXfrm>
    </dsp:sp>
    <dsp:sp modelId="{72AE5B2D-81C3-46E0-A64C-1C254053865D}">
      <dsp:nvSpPr>
        <dsp:cNvPr id="0" name=""/>
        <dsp:cNvSpPr/>
      </dsp:nvSpPr>
      <dsp:spPr>
        <a:xfrm>
          <a:off x="2024362" y="44910"/>
          <a:ext cx="4272508" cy="4272508"/>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282F35-6500-460C-AE3C-F8017C063FA4}">
      <dsp:nvSpPr>
        <dsp:cNvPr id="0" name=""/>
        <dsp:cNvSpPr/>
      </dsp:nvSpPr>
      <dsp:spPr>
        <a:xfrm>
          <a:off x="2024362" y="172543"/>
          <a:ext cx="4272508" cy="4272508"/>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F5F34B-58DA-44E3-AD13-FBB0CCC6E8FA}">
      <dsp:nvSpPr>
        <dsp:cNvPr id="0" name=""/>
        <dsp:cNvSpPr/>
      </dsp:nvSpPr>
      <dsp:spPr>
        <a:xfrm>
          <a:off x="1896729" y="172543"/>
          <a:ext cx="4272508" cy="4272508"/>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179789-D63D-42D2-A320-A59006BBDF3A}">
      <dsp:nvSpPr>
        <dsp:cNvPr id="0" name=""/>
        <dsp:cNvSpPr/>
      </dsp:nvSpPr>
      <dsp:spPr>
        <a:xfrm>
          <a:off x="1896729" y="44910"/>
          <a:ext cx="4272508" cy="4272508"/>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71719-C64C-45AE-B3C4-8D1E2BE475DB}">
      <dsp:nvSpPr>
        <dsp:cNvPr id="0" name=""/>
        <dsp:cNvSpPr/>
      </dsp:nvSpPr>
      <dsp:spPr>
        <a:xfrm>
          <a:off x="5215827" y="0"/>
          <a:ext cx="2717346" cy="17602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l" defTabSz="577850">
            <a:lnSpc>
              <a:spcPct val="90000"/>
            </a:lnSpc>
            <a:spcBef>
              <a:spcPct val="0"/>
            </a:spcBef>
            <a:spcAft>
              <a:spcPct val="15000"/>
            </a:spcAft>
            <a:buChar char="••"/>
          </a:pPr>
          <a:r>
            <a:rPr lang="es-MX" sz="1300" kern="1200" dirty="0" smtClean="0"/>
            <a:t>Acceso, manejo, aprovechamiento, transferencia o disposición.</a:t>
          </a:r>
          <a:endParaRPr lang="es-ES" sz="1300" kern="1200" dirty="0"/>
        </a:p>
      </dsp:txBody>
      <dsp:txXfrm>
        <a:off x="6069697" y="38666"/>
        <a:ext cx="1824810" cy="1242836"/>
      </dsp:txXfrm>
    </dsp:sp>
    <dsp:sp modelId="{33A7D301-572E-42A7-9576-B31FB07B728B}">
      <dsp:nvSpPr>
        <dsp:cNvPr id="0" name=""/>
        <dsp:cNvSpPr/>
      </dsp:nvSpPr>
      <dsp:spPr>
        <a:xfrm>
          <a:off x="782261" y="0"/>
          <a:ext cx="2717346" cy="17602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l" defTabSz="577850">
            <a:lnSpc>
              <a:spcPct val="90000"/>
            </a:lnSpc>
            <a:spcBef>
              <a:spcPct val="0"/>
            </a:spcBef>
            <a:spcAft>
              <a:spcPct val="15000"/>
            </a:spcAft>
            <a:buChar char="••"/>
          </a:pPr>
          <a:r>
            <a:rPr lang="es-MX" sz="1300" b="1" kern="1200" dirty="0" smtClean="0"/>
            <a:t>POR CUALQUIER MEDIO.</a:t>
          </a:r>
          <a:endParaRPr lang="es-ES" sz="1300" b="1" kern="1200" dirty="0"/>
        </a:p>
      </dsp:txBody>
      <dsp:txXfrm>
        <a:off x="820927" y="38666"/>
        <a:ext cx="1824810" cy="1242836"/>
      </dsp:txXfrm>
    </dsp:sp>
    <dsp:sp modelId="{8F81C29F-1A4F-42B9-BD55-22475031170B}">
      <dsp:nvSpPr>
        <dsp:cNvPr id="0" name=""/>
        <dsp:cNvSpPr/>
      </dsp:nvSpPr>
      <dsp:spPr>
        <a:xfrm>
          <a:off x="1920907" y="313540"/>
          <a:ext cx="2381803" cy="2381803"/>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MX" sz="1300" kern="1200" dirty="0" smtClean="0"/>
            <a:t>Obtención</a:t>
          </a:r>
          <a:endParaRPr lang="es-ES" sz="1300" kern="1200" dirty="0"/>
        </a:p>
      </dsp:txBody>
      <dsp:txXfrm>
        <a:off x="2618521" y="1011154"/>
        <a:ext cx="1684189" cy="1684189"/>
      </dsp:txXfrm>
    </dsp:sp>
    <dsp:sp modelId="{4B385935-9360-4FCA-B859-C21BB1D64F55}">
      <dsp:nvSpPr>
        <dsp:cNvPr id="0" name=""/>
        <dsp:cNvSpPr/>
      </dsp:nvSpPr>
      <dsp:spPr>
        <a:xfrm rot="5400000">
          <a:off x="4412725" y="313540"/>
          <a:ext cx="2381803" cy="2381803"/>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MX" sz="1300" kern="1200" dirty="0" smtClean="0"/>
            <a:t>Uso</a:t>
          </a:r>
          <a:endParaRPr lang="es-ES" sz="1300" kern="1200" dirty="0"/>
        </a:p>
      </dsp:txBody>
      <dsp:txXfrm rot="-5400000">
        <a:off x="4412725" y="1011154"/>
        <a:ext cx="1684189" cy="1684189"/>
      </dsp:txXfrm>
    </dsp:sp>
    <dsp:sp modelId="{0DCB5512-AF0E-4377-8B9A-B8C08A38E0BA}">
      <dsp:nvSpPr>
        <dsp:cNvPr id="0" name=""/>
        <dsp:cNvSpPr/>
      </dsp:nvSpPr>
      <dsp:spPr>
        <a:xfrm rot="10800000">
          <a:off x="4412725" y="2805358"/>
          <a:ext cx="2381803" cy="2381803"/>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MX" sz="1300" kern="1200" dirty="0" smtClean="0"/>
            <a:t>Divulgación</a:t>
          </a:r>
          <a:endParaRPr lang="es-ES" sz="1300" kern="1200" dirty="0"/>
        </a:p>
      </dsp:txBody>
      <dsp:txXfrm rot="10800000">
        <a:off x="4412725" y="2805358"/>
        <a:ext cx="1684189" cy="1684189"/>
      </dsp:txXfrm>
    </dsp:sp>
    <dsp:sp modelId="{6F101C2F-3D80-4CDC-A515-8CA0CD9F2475}">
      <dsp:nvSpPr>
        <dsp:cNvPr id="0" name=""/>
        <dsp:cNvSpPr/>
      </dsp:nvSpPr>
      <dsp:spPr>
        <a:xfrm rot="16200000">
          <a:off x="1920907" y="2805358"/>
          <a:ext cx="2381803" cy="2381803"/>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MX" sz="1300" kern="1200" dirty="0" smtClean="0"/>
            <a:t>Almacenamiento</a:t>
          </a:r>
          <a:endParaRPr lang="es-ES" sz="1300" kern="1200" dirty="0" smtClean="0"/>
        </a:p>
        <a:p>
          <a:pPr lvl="0" algn="ctr" defTabSz="577850">
            <a:lnSpc>
              <a:spcPct val="90000"/>
            </a:lnSpc>
            <a:spcBef>
              <a:spcPct val="0"/>
            </a:spcBef>
            <a:spcAft>
              <a:spcPct val="35000"/>
            </a:spcAft>
          </a:pPr>
          <a:r>
            <a:rPr lang="es-ES" sz="1300" kern="1200" dirty="0" smtClean="0"/>
            <a:t>Bloqueo</a:t>
          </a:r>
        </a:p>
        <a:p>
          <a:pPr lvl="0" algn="ctr" defTabSz="577850">
            <a:lnSpc>
              <a:spcPct val="90000"/>
            </a:lnSpc>
            <a:spcBef>
              <a:spcPct val="0"/>
            </a:spcBef>
            <a:spcAft>
              <a:spcPct val="35000"/>
            </a:spcAft>
          </a:pPr>
          <a:r>
            <a:rPr lang="es-ES" sz="1300" kern="1200" dirty="0" smtClean="0"/>
            <a:t>Supresión</a:t>
          </a:r>
          <a:endParaRPr lang="es-ES" sz="1300" kern="1200" dirty="0"/>
        </a:p>
      </dsp:txBody>
      <dsp:txXfrm rot="5400000">
        <a:off x="2618521" y="2805358"/>
        <a:ext cx="1684189" cy="1684189"/>
      </dsp:txXfrm>
    </dsp:sp>
    <dsp:sp modelId="{C56048EB-7BF3-4AFF-A878-5D3EC3C1F2AC}">
      <dsp:nvSpPr>
        <dsp:cNvPr id="0" name=""/>
        <dsp:cNvSpPr/>
      </dsp:nvSpPr>
      <dsp:spPr>
        <a:xfrm>
          <a:off x="3946540" y="2255287"/>
          <a:ext cx="822354" cy="715091"/>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4631DA-2A01-4785-A3C9-F5C122AF403D}">
      <dsp:nvSpPr>
        <dsp:cNvPr id="0" name=""/>
        <dsp:cNvSpPr/>
      </dsp:nvSpPr>
      <dsp:spPr>
        <a:xfrm rot="10800000">
          <a:off x="3946540" y="2530322"/>
          <a:ext cx="822354" cy="715091"/>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CDC29-CE58-4296-8697-CAEBBFBE9909}">
      <dsp:nvSpPr>
        <dsp:cNvPr id="0" name=""/>
        <dsp:cNvSpPr/>
      </dsp:nvSpPr>
      <dsp:spPr>
        <a:xfrm>
          <a:off x="0" y="2731657"/>
          <a:ext cx="8229600" cy="17922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s-ES" sz="3400" kern="1200" dirty="0" smtClean="0"/>
            <a:t>Encargado</a:t>
          </a:r>
          <a:endParaRPr lang="es-ES" sz="3400" kern="1200" dirty="0"/>
        </a:p>
      </dsp:txBody>
      <dsp:txXfrm>
        <a:off x="0" y="2731657"/>
        <a:ext cx="8229600" cy="967822"/>
      </dsp:txXfrm>
    </dsp:sp>
    <dsp:sp modelId="{CF8B7AD7-CD2E-469D-8290-173926BBFD5C}">
      <dsp:nvSpPr>
        <dsp:cNvPr id="0" name=""/>
        <dsp:cNvSpPr/>
      </dsp:nvSpPr>
      <dsp:spPr>
        <a:xfrm>
          <a:off x="0" y="3663634"/>
          <a:ext cx="8229600" cy="82444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lvl="0" algn="ctr" defTabSz="1200150">
            <a:lnSpc>
              <a:spcPct val="90000"/>
            </a:lnSpc>
            <a:spcBef>
              <a:spcPct val="0"/>
            </a:spcBef>
            <a:spcAft>
              <a:spcPct val="35000"/>
            </a:spcAft>
          </a:pPr>
          <a:r>
            <a:rPr lang="es-ES" sz="2700" kern="1200" dirty="0" smtClean="0"/>
            <a:t>Persona o empresa que trata datos personales por cuenta del responsable</a:t>
          </a:r>
          <a:endParaRPr lang="es-ES" sz="2700" kern="1200" dirty="0"/>
        </a:p>
      </dsp:txBody>
      <dsp:txXfrm>
        <a:off x="0" y="3663634"/>
        <a:ext cx="8229600" cy="824441"/>
      </dsp:txXfrm>
    </dsp:sp>
    <dsp:sp modelId="{C52060C0-C9A5-4508-A4B9-2BA4060161D2}">
      <dsp:nvSpPr>
        <dsp:cNvPr id="0" name=""/>
        <dsp:cNvSpPr/>
      </dsp:nvSpPr>
      <dsp:spPr>
        <a:xfrm rot="10800000">
          <a:off x="0" y="2040"/>
          <a:ext cx="8229600" cy="2756500"/>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s-ES" sz="3400" kern="1200" dirty="0" smtClean="0"/>
            <a:t>Responsable</a:t>
          </a:r>
          <a:endParaRPr lang="es-ES" sz="3400" kern="1200" dirty="0"/>
        </a:p>
      </dsp:txBody>
      <dsp:txXfrm rot="-10800000">
        <a:off x="0" y="2040"/>
        <a:ext cx="8229600" cy="967531"/>
      </dsp:txXfrm>
    </dsp:sp>
    <dsp:sp modelId="{36B4BAD1-7097-47C6-8DC2-074423E95EC1}">
      <dsp:nvSpPr>
        <dsp:cNvPr id="0" name=""/>
        <dsp:cNvSpPr/>
      </dsp:nvSpPr>
      <dsp:spPr>
        <a:xfrm>
          <a:off x="0" y="969572"/>
          <a:ext cx="8229600" cy="82419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lvl="0" algn="ctr" defTabSz="1200150">
            <a:lnSpc>
              <a:spcPct val="90000"/>
            </a:lnSpc>
            <a:spcBef>
              <a:spcPct val="0"/>
            </a:spcBef>
            <a:spcAft>
              <a:spcPct val="35000"/>
            </a:spcAft>
          </a:pPr>
          <a:r>
            <a:rPr lang="es-ES" sz="2700" kern="1200" dirty="0" smtClean="0"/>
            <a:t>Persona o empresa que decide sobre el tratamiento de datos personales</a:t>
          </a:r>
          <a:endParaRPr lang="es-ES" sz="2700" kern="1200" dirty="0"/>
        </a:p>
      </dsp:txBody>
      <dsp:txXfrm>
        <a:off x="0" y="969572"/>
        <a:ext cx="8229600" cy="8241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2A2DB-470E-114A-904D-2ADE3339F003}">
      <dsp:nvSpPr>
        <dsp:cNvPr id="0" name=""/>
        <dsp:cNvSpPr/>
      </dsp:nvSpPr>
      <dsp:spPr>
        <a:xfrm>
          <a:off x="0" y="467818"/>
          <a:ext cx="8229600" cy="19136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562356" rIns="638708" bIns="192024" numCol="1" spcCol="1270" anchor="t" anchorCtr="0">
          <a:noAutofit/>
        </a:bodyPr>
        <a:lstStyle/>
        <a:p>
          <a:pPr marL="228600" lvl="1" indent="-228600" algn="l" defTabSz="1200150">
            <a:lnSpc>
              <a:spcPct val="90000"/>
            </a:lnSpc>
            <a:spcBef>
              <a:spcPct val="0"/>
            </a:spcBef>
            <a:spcAft>
              <a:spcPct val="15000"/>
            </a:spcAft>
            <a:buChar char="••"/>
          </a:pPr>
          <a:r>
            <a:rPr lang="es-ES_tradnl" sz="2700" kern="1200" dirty="0" smtClean="0"/>
            <a:t>La persona física o moral, nacional o extranjera, distinta del Titular o del Responsable de los datos</a:t>
          </a:r>
          <a:endParaRPr lang="es-ES" sz="2700" kern="1200" dirty="0"/>
        </a:p>
      </dsp:txBody>
      <dsp:txXfrm>
        <a:off x="0" y="467818"/>
        <a:ext cx="8229600" cy="1913625"/>
      </dsp:txXfrm>
    </dsp:sp>
    <dsp:sp modelId="{C638D123-1BC9-1048-A433-FC4350898242}">
      <dsp:nvSpPr>
        <dsp:cNvPr id="0" name=""/>
        <dsp:cNvSpPr/>
      </dsp:nvSpPr>
      <dsp:spPr>
        <a:xfrm>
          <a:off x="411480" y="69298"/>
          <a:ext cx="5760720" cy="797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200150">
            <a:lnSpc>
              <a:spcPct val="90000"/>
            </a:lnSpc>
            <a:spcBef>
              <a:spcPct val="0"/>
            </a:spcBef>
            <a:spcAft>
              <a:spcPct val="35000"/>
            </a:spcAft>
          </a:pPr>
          <a:r>
            <a:rPr lang="es-ES" sz="2700" kern="1200" dirty="0" smtClean="0"/>
            <a:t>Tercero</a:t>
          </a:r>
          <a:endParaRPr lang="es-ES" sz="2700" kern="1200" dirty="0"/>
        </a:p>
      </dsp:txBody>
      <dsp:txXfrm>
        <a:off x="450388" y="108206"/>
        <a:ext cx="5682904" cy="719224"/>
      </dsp:txXfrm>
    </dsp:sp>
    <dsp:sp modelId="{41F5992F-8A3D-3147-A29A-A9074B5819E9}">
      <dsp:nvSpPr>
        <dsp:cNvPr id="0" name=""/>
        <dsp:cNvSpPr/>
      </dsp:nvSpPr>
      <dsp:spPr>
        <a:xfrm>
          <a:off x="0" y="2925763"/>
          <a:ext cx="8229600" cy="15309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562356" rIns="638708" bIns="192024" numCol="1" spcCol="1270" anchor="t" anchorCtr="0">
          <a:noAutofit/>
        </a:bodyPr>
        <a:lstStyle/>
        <a:p>
          <a:pPr marL="228600" lvl="1" indent="-228600" algn="l" defTabSz="1200150">
            <a:lnSpc>
              <a:spcPct val="90000"/>
            </a:lnSpc>
            <a:spcBef>
              <a:spcPct val="0"/>
            </a:spcBef>
            <a:spcAft>
              <a:spcPct val="15000"/>
            </a:spcAft>
            <a:buChar char="••"/>
          </a:pPr>
          <a:r>
            <a:rPr lang="es-ES_tradnl" sz="2700" kern="1200" dirty="0" smtClean="0"/>
            <a:t>La persona física a quien corresponden los datos personales</a:t>
          </a:r>
          <a:endParaRPr lang="es-ES" sz="2700" kern="1200" dirty="0"/>
        </a:p>
      </dsp:txBody>
      <dsp:txXfrm>
        <a:off x="0" y="2925763"/>
        <a:ext cx="8229600" cy="1530900"/>
      </dsp:txXfrm>
    </dsp:sp>
    <dsp:sp modelId="{2197F644-E4FC-F247-A478-23781F749B3E}">
      <dsp:nvSpPr>
        <dsp:cNvPr id="0" name=""/>
        <dsp:cNvSpPr/>
      </dsp:nvSpPr>
      <dsp:spPr>
        <a:xfrm>
          <a:off x="411480" y="2527243"/>
          <a:ext cx="5760720" cy="797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200150">
            <a:lnSpc>
              <a:spcPct val="90000"/>
            </a:lnSpc>
            <a:spcBef>
              <a:spcPct val="0"/>
            </a:spcBef>
            <a:spcAft>
              <a:spcPct val="35000"/>
            </a:spcAft>
          </a:pPr>
          <a:r>
            <a:rPr lang="es-ES" sz="2700" kern="1200" dirty="0" smtClean="0"/>
            <a:t>Titular</a:t>
          </a:r>
          <a:endParaRPr lang="es-ES" sz="2700" kern="1200" dirty="0"/>
        </a:p>
      </dsp:txBody>
      <dsp:txXfrm>
        <a:off x="450388" y="2566151"/>
        <a:ext cx="5682904" cy="7192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98082-1594-436C-AF1B-777DAD328335}">
      <dsp:nvSpPr>
        <dsp:cNvPr id="0" name=""/>
        <dsp:cNvSpPr/>
      </dsp:nvSpPr>
      <dsp:spPr>
        <a:xfrm>
          <a:off x="3009228" y="2313677"/>
          <a:ext cx="2211142" cy="22111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b="0" kern="1200" dirty="0" smtClean="0"/>
            <a:t>Acrónimo: “</a:t>
          </a:r>
          <a:r>
            <a:rPr lang="es-MX" sz="2400" b="1" kern="1200" dirty="0" smtClean="0"/>
            <a:t>ARCO”</a:t>
          </a:r>
          <a:endParaRPr lang="es-ES" sz="2400" b="1" kern="1200" dirty="0"/>
        </a:p>
      </dsp:txBody>
      <dsp:txXfrm>
        <a:off x="3333042" y="2637491"/>
        <a:ext cx="1563514" cy="1563514"/>
      </dsp:txXfrm>
    </dsp:sp>
    <dsp:sp modelId="{56FFBD8A-BB4B-44D0-B1AC-54649C9589EB}">
      <dsp:nvSpPr>
        <dsp:cNvPr id="0" name=""/>
        <dsp:cNvSpPr/>
      </dsp:nvSpPr>
      <dsp:spPr>
        <a:xfrm rot="11700000">
          <a:off x="1339356" y="2580625"/>
          <a:ext cx="1643162" cy="63017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C3A16D-103C-49D8-BB66-365FD0F79678}">
      <dsp:nvSpPr>
        <dsp:cNvPr id="0" name=""/>
        <dsp:cNvSpPr/>
      </dsp:nvSpPr>
      <dsp:spPr>
        <a:xfrm>
          <a:off x="317059" y="1842838"/>
          <a:ext cx="2100585" cy="16804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s-MX" sz="2300" u="sng" kern="1200" dirty="0" smtClean="0"/>
            <a:t>A</a:t>
          </a:r>
          <a:r>
            <a:rPr lang="es-MX" sz="2300" kern="1200" dirty="0" smtClean="0"/>
            <a:t>cceso</a:t>
          </a:r>
          <a:endParaRPr lang="es-ES" sz="2300" kern="1200" dirty="0"/>
        </a:p>
      </dsp:txBody>
      <dsp:txXfrm>
        <a:off x="366278" y="1892057"/>
        <a:ext cx="2002147" cy="1582030"/>
      </dsp:txXfrm>
    </dsp:sp>
    <dsp:sp modelId="{A12B9E7E-D65F-4AC2-9D46-9E8284FC5B5E}">
      <dsp:nvSpPr>
        <dsp:cNvPr id="0" name=""/>
        <dsp:cNvSpPr/>
      </dsp:nvSpPr>
      <dsp:spPr>
        <a:xfrm rot="14700000">
          <a:off x="2438352" y="1270893"/>
          <a:ext cx="1643162" cy="63017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B72B2B-C2AE-476C-BEF5-DE1F435638C6}">
      <dsp:nvSpPr>
        <dsp:cNvPr id="0" name=""/>
        <dsp:cNvSpPr/>
      </dsp:nvSpPr>
      <dsp:spPr>
        <a:xfrm>
          <a:off x="1862425" y="1141"/>
          <a:ext cx="2100585" cy="16804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s-MX" sz="2300" u="sng" kern="1200" dirty="0" smtClean="0"/>
            <a:t>R</a:t>
          </a:r>
          <a:r>
            <a:rPr lang="es-MX" sz="2300" kern="1200" dirty="0" smtClean="0"/>
            <a:t>ectificación</a:t>
          </a:r>
          <a:endParaRPr lang="es-ES" sz="2300" kern="1200" dirty="0"/>
        </a:p>
      </dsp:txBody>
      <dsp:txXfrm>
        <a:off x="1911644" y="50360"/>
        <a:ext cx="2002147" cy="1582030"/>
      </dsp:txXfrm>
    </dsp:sp>
    <dsp:sp modelId="{D178F72A-A24C-40CA-A27F-AE0E55E42C53}">
      <dsp:nvSpPr>
        <dsp:cNvPr id="0" name=""/>
        <dsp:cNvSpPr/>
      </dsp:nvSpPr>
      <dsp:spPr>
        <a:xfrm rot="17700000">
          <a:off x="4148085" y="1270893"/>
          <a:ext cx="1643162" cy="63017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F381E7-4812-41D7-8BAA-72097C34F45B}">
      <dsp:nvSpPr>
        <dsp:cNvPr id="0" name=""/>
        <dsp:cNvSpPr/>
      </dsp:nvSpPr>
      <dsp:spPr>
        <a:xfrm>
          <a:off x="4266589" y="1141"/>
          <a:ext cx="2100585" cy="16804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s-MX" sz="2300" u="sng" kern="1200" dirty="0" smtClean="0"/>
            <a:t>C</a:t>
          </a:r>
          <a:r>
            <a:rPr lang="es-MX" sz="2300" kern="1200" dirty="0" smtClean="0"/>
            <a:t>ancelación</a:t>
          </a:r>
          <a:endParaRPr lang="es-ES" sz="2300" kern="1200" dirty="0"/>
        </a:p>
      </dsp:txBody>
      <dsp:txXfrm>
        <a:off x="4315808" y="50360"/>
        <a:ext cx="2002147" cy="1582030"/>
      </dsp:txXfrm>
    </dsp:sp>
    <dsp:sp modelId="{2002A8D4-5F59-4939-9A14-C4D2C6E18696}">
      <dsp:nvSpPr>
        <dsp:cNvPr id="0" name=""/>
        <dsp:cNvSpPr/>
      </dsp:nvSpPr>
      <dsp:spPr>
        <a:xfrm rot="20700000">
          <a:off x="5247080" y="2580625"/>
          <a:ext cx="1643162" cy="63017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15226F-A96F-49FF-A411-D7F1BF67D262}">
      <dsp:nvSpPr>
        <dsp:cNvPr id="0" name=""/>
        <dsp:cNvSpPr/>
      </dsp:nvSpPr>
      <dsp:spPr>
        <a:xfrm>
          <a:off x="5811955" y="1842838"/>
          <a:ext cx="2100585" cy="16804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s-MX" sz="2300" u="sng" kern="1200" dirty="0" smtClean="0"/>
            <a:t>O</a:t>
          </a:r>
          <a:r>
            <a:rPr lang="es-MX" sz="2300" kern="1200" dirty="0" smtClean="0"/>
            <a:t>posición</a:t>
          </a:r>
          <a:endParaRPr lang="es-ES" sz="2300" kern="1200" dirty="0"/>
        </a:p>
      </dsp:txBody>
      <dsp:txXfrm>
        <a:off x="5861174" y="1892057"/>
        <a:ext cx="2002147" cy="15820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0ABDA-053E-4B36-97B8-F6A0CAD22546}">
      <dsp:nvSpPr>
        <dsp:cNvPr id="0" name=""/>
        <dsp:cNvSpPr/>
      </dsp:nvSpPr>
      <dsp:spPr>
        <a:xfrm>
          <a:off x="677" y="652141"/>
          <a:ext cx="1723679" cy="8618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kern="1200" dirty="0" smtClean="0"/>
            <a:t>Solicitud de cancelación</a:t>
          </a:r>
          <a:endParaRPr lang="es-ES" sz="1000" kern="1200" dirty="0"/>
        </a:p>
      </dsp:txBody>
      <dsp:txXfrm>
        <a:off x="25919" y="677383"/>
        <a:ext cx="1673195" cy="811355"/>
      </dsp:txXfrm>
    </dsp:sp>
    <dsp:sp modelId="{9D870095-A24B-4CD2-B9C6-5A2AE89DFE23}">
      <dsp:nvSpPr>
        <dsp:cNvPr id="0" name=""/>
        <dsp:cNvSpPr/>
      </dsp:nvSpPr>
      <dsp:spPr>
        <a:xfrm>
          <a:off x="677" y="1643257"/>
          <a:ext cx="1723679" cy="8618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kern="1200" dirty="0" smtClean="0"/>
            <a:t>Presentación y estudio</a:t>
          </a:r>
          <a:endParaRPr lang="es-ES" sz="1000" kern="1200" dirty="0"/>
        </a:p>
      </dsp:txBody>
      <dsp:txXfrm>
        <a:off x="25919" y="1668499"/>
        <a:ext cx="1673195" cy="811355"/>
      </dsp:txXfrm>
    </dsp:sp>
    <dsp:sp modelId="{78DC24C5-F21D-41C9-8B11-025B0E8261EB}">
      <dsp:nvSpPr>
        <dsp:cNvPr id="0" name=""/>
        <dsp:cNvSpPr/>
      </dsp:nvSpPr>
      <dsp:spPr>
        <a:xfrm rot="18770822">
          <a:off x="1562160" y="1684865"/>
          <a:ext cx="1013864" cy="35288"/>
        </a:xfrm>
        <a:custGeom>
          <a:avLst/>
          <a:gdLst/>
          <a:ahLst/>
          <a:cxnLst/>
          <a:rect l="0" t="0" r="0" b="0"/>
          <a:pathLst>
            <a:path>
              <a:moveTo>
                <a:pt x="0" y="17644"/>
              </a:moveTo>
              <a:lnTo>
                <a:pt x="1013864" y="176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043746" y="1677162"/>
        <a:ext cx="50693" cy="50693"/>
      </dsp:txXfrm>
    </dsp:sp>
    <dsp:sp modelId="{B3560B41-3ECC-461A-BB3F-14532B1482D3}">
      <dsp:nvSpPr>
        <dsp:cNvPr id="0" name=""/>
        <dsp:cNvSpPr/>
      </dsp:nvSpPr>
      <dsp:spPr>
        <a:xfrm>
          <a:off x="2413828" y="899920"/>
          <a:ext cx="1723679" cy="8618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kern="1200" dirty="0" smtClean="0"/>
            <a:t>Es improcedente</a:t>
          </a:r>
          <a:endParaRPr lang="es-ES" sz="1000" kern="1200" dirty="0"/>
        </a:p>
      </dsp:txBody>
      <dsp:txXfrm>
        <a:off x="2439070" y="925162"/>
        <a:ext cx="1673195" cy="811355"/>
      </dsp:txXfrm>
    </dsp:sp>
    <dsp:sp modelId="{8583AAAB-B614-4F43-8E44-3323F003A0B5}">
      <dsp:nvSpPr>
        <dsp:cNvPr id="0" name=""/>
        <dsp:cNvSpPr/>
      </dsp:nvSpPr>
      <dsp:spPr>
        <a:xfrm>
          <a:off x="4137508" y="1313196"/>
          <a:ext cx="689471" cy="35288"/>
        </a:xfrm>
        <a:custGeom>
          <a:avLst/>
          <a:gdLst/>
          <a:ahLst/>
          <a:cxnLst/>
          <a:rect l="0" t="0" r="0" b="0"/>
          <a:pathLst>
            <a:path>
              <a:moveTo>
                <a:pt x="0" y="17644"/>
              </a:moveTo>
              <a:lnTo>
                <a:pt x="689471" y="176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465007" y="1313603"/>
        <a:ext cx="34473" cy="34473"/>
      </dsp:txXfrm>
    </dsp:sp>
    <dsp:sp modelId="{04C8B82F-1562-4DD3-8D73-D4FD83AD0C73}">
      <dsp:nvSpPr>
        <dsp:cNvPr id="0" name=""/>
        <dsp:cNvSpPr/>
      </dsp:nvSpPr>
      <dsp:spPr>
        <a:xfrm>
          <a:off x="4826979" y="899920"/>
          <a:ext cx="1723679" cy="8618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kern="1200" dirty="0" smtClean="0"/>
            <a:t>Se notifica al titular los motivos (</a:t>
          </a:r>
          <a:r>
            <a:rPr lang="es-MX" sz="1000" b="1" u="sng" kern="1200" dirty="0" smtClean="0"/>
            <a:t>Concluye</a:t>
          </a:r>
          <a:r>
            <a:rPr lang="es-MX" sz="1000" kern="1200" dirty="0" smtClean="0"/>
            <a:t>)</a:t>
          </a:r>
          <a:endParaRPr lang="es-ES" sz="1000" kern="1200" dirty="0"/>
        </a:p>
      </dsp:txBody>
      <dsp:txXfrm>
        <a:off x="4852221" y="925162"/>
        <a:ext cx="1673195" cy="811355"/>
      </dsp:txXfrm>
    </dsp:sp>
    <dsp:sp modelId="{808EDF87-DE4D-4242-8EB7-162129C37DB9}">
      <dsp:nvSpPr>
        <dsp:cNvPr id="0" name=""/>
        <dsp:cNvSpPr/>
      </dsp:nvSpPr>
      <dsp:spPr>
        <a:xfrm rot="2829178">
          <a:off x="1562160" y="2428201"/>
          <a:ext cx="1013864" cy="35288"/>
        </a:xfrm>
        <a:custGeom>
          <a:avLst/>
          <a:gdLst/>
          <a:ahLst/>
          <a:cxnLst/>
          <a:rect l="0" t="0" r="0" b="0"/>
          <a:pathLst>
            <a:path>
              <a:moveTo>
                <a:pt x="0" y="17644"/>
              </a:moveTo>
              <a:lnTo>
                <a:pt x="1013864" y="176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043746" y="2420499"/>
        <a:ext cx="50693" cy="50693"/>
      </dsp:txXfrm>
    </dsp:sp>
    <dsp:sp modelId="{5EC38D27-B2E7-4098-9269-FE4F5BE80134}">
      <dsp:nvSpPr>
        <dsp:cNvPr id="0" name=""/>
        <dsp:cNvSpPr/>
      </dsp:nvSpPr>
      <dsp:spPr>
        <a:xfrm>
          <a:off x="2413828" y="2386594"/>
          <a:ext cx="1723679" cy="8618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kern="1200" dirty="0" smtClean="0"/>
            <a:t>Es procedente</a:t>
          </a:r>
          <a:endParaRPr lang="es-ES" sz="1000" kern="1200" dirty="0"/>
        </a:p>
      </dsp:txBody>
      <dsp:txXfrm>
        <a:off x="2439070" y="2411836"/>
        <a:ext cx="1673195" cy="811355"/>
      </dsp:txXfrm>
    </dsp:sp>
    <dsp:sp modelId="{B1722C8E-87E2-4252-8E30-5FCB74FD2E0A}">
      <dsp:nvSpPr>
        <dsp:cNvPr id="0" name=""/>
        <dsp:cNvSpPr/>
      </dsp:nvSpPr>
      <dsp:spPr>
        <a:xfrm rot="19457599">
          <a:off x="4057700" y="2552091"/>
          <a:ext cx="849087" cy="35288"/>
        </a:xfrm>
        <a:custGeom>
          <a:avLst/>
          <a:gdLst/>
          <a:ahLst/>
          <a:cxnLst/>
          <a:rect l="0" t="0" r="0" b="0"/>
          <a:pathLst>
            <a:path>
              <a:moveTo>
                <a:pt x="0" y="17644"/>
              </a:moveTo>
              <a:lnTo>
                <a:pt x="849087" y="176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461016" y="2548508"/>
        <a:ext cx="42454" cy="42454"/>
      </dsp:txXfrm>
    </dsp:sp>
    <dsp:sp modelId="{1A8375F6-D990-4708-BEFF-FD854085477F}">
      <dsp:nvSpPr>
        <dsp:cNvPr id="0" name=""/>
        <dsp:cNvSpPr/>
      </dsp:nvSpPr>
      <dsp:spPr>
        <a:xfrm>
          <a:off x="4826979" y="1891036"/>
          <a:ext cx="1723679" cy="8618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kern="1200" dirty="0" smtClean="0"/>
            <a:t>Se bloquea el dato durante plazo legal o contractual. </a:t>
          </a:r>
          <a:endParaRPr lang="es-ES" sz="1000" kern="1200" dirty="0"/>
        </a:p>
      </dsp:txBody>
      <dsp:txXfrm>
        <a:off x="4852221" y="1916278"/>
        <a:ext cx="1673195" cy="811355"/>
      </dsp:txXfrm>
    </dsp:sp>
    <dsp:sp modelId="{C93AB59E-A13A-4360-93A9-C51F99D070BA}">
      <dsp:nvSpPr>
        <dsp:cNvPr id="0" name=""/>
        <dsp:cNvSpPr/>
      </dsp:nvSpPr>
      <dsp:spPr>
        <a:xfrm rot="2142401">
          <a:off x="4057700" y="3047649"/>
          <a:ext cx="849087" cy="35288"/>
        </a:xfrm>
        <a:custGeom>
          <a:avLst/>
          <a:gdLst/>
          <a:ahLst/>
          <a:cxnLst/>
          <a:rect l="0" t="0" r="0" b="0"/>
          <a:pathLst>
            <a:path>
              <a:moveTo>
                <a:pt x="0" y="17644"/>
              </a:moveTo>
              <a:lnTo>
                <a:pt x="849087" y="176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461016" y="3044066"/>
        <a:ext cx="42454" cy="42454"/>
      </dsp:txXfrm>
    </dsp:sp>
    <dsp:sp modelId="{5F80D85D-FD1F-4C38-A83F-8F02DE62FD6A}">
      <dsp:nvSpPr>
        <dsp:cNvPr id="0" name=""/>
        <dsp:cNvSpPr/>
      </dsp:nvSpPr>
      <dsp:spPr>
        <a:xfrm>
          <a:off x="4826979" y="2882152"/>
          <a:ext cx="1723679" cy="8618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kern="1200" dirty="0" smtClean="0">
              <a:cs typeface="Arial" charset="0"/>
            </a:rPr>
            <a:t>Posibilidad de almacenar para determinar futuras responsabilidades derivadas del tratamiento</a:t>
          </a:r>
          <a:endParaRPr lang="es-ES" sz="1000" kern="1200" dirty="0"/>
        </a:p>
      </dsp:txBody>
      <dsp:txXfrm>
        <a:off x="4852221" y="2907394"/>
        <a:ext cx="1673195" cy="811355"/>
      </dsp:txXfrm>
    </dsp:sp>
    <dsp:sp modelId="{360887D6-3157-484B-96A5-EFCC0EEBC75E}">
      <dsp:nvSpPr>
        <dsp:cNvPr id="0" name=""/>
        <dsp:cNvSpPr/>
      </dsp:nvSpPr>
      <dsp:spPr>
        <a:xfrm>
          <a:off x="6550659" y="3295428"/>
          <a:ext cx="689471" cy="35288"/>
        </a:xfrm>
        <a:custGeom>
          <a:avLst/>
          <a:gdLst/>
          <a:ahLst/>
          <a:cxnLst/>
          <a:rect l="0" t="0" r="0" b="0"/>
          <a:pathLst>
            <a:path>
              <a:moveTo>
                <a:pt x="0" y="17644"/>
              </a:moveTo>
              <a:lnTo>
                <a:pt x="689471" y="176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6878158" y="3295835"/>
        <a:ext cx="34473" cy="34473"/>
      </dsp:txXfrm>
    </dsp:sp>
    <dsp:sp modelId="{9085F565-B05A-467E-9CB6-947D3CB83CA4}">
      <dsp:nvSpPr>
        <dsp:cNvPr id="0" name=""/>
        <dsp:cNvSpPr/>
      </dsp:nvSpPr>
      <dsp:spPr>
        <a:xfrm>
          <a:off x="7240131" y="2882152"/>
          <a:ext cx="1723679" cy="8618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kern="1200" dirty="0" smtClean="0"/>
            <a:t>Transcurrido el plazo el dato se suprime. Se notifica al titular y al tercero (</a:t>
          </a:r>
          <a:r>
            <a:rPr lang="es-MX" sz="1000" b="1" u="sng" kern="1200" dirty="0" smtClean="0"/>
            <a:t>Concluye</a:t>
          </a:r>
          <a:r>
            <a:rPr lang="es-MX" sz="1000" kern="1200" dirty="0" smtClean="0"/>
            <a:t>)</a:t>
          </a:r>
          <a:endParaRPr lang="es-ES" sz="1000" kern="1200" dirty="0"/>
        </a:p>
      </dsp:txBody>
      <dsp:txXfrm>
        <a:off x="7265373" y="2907394"/>
        <a:ext cx="1673195" cy="81135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03CCB2-DAB6-4924-BA99-1C277F493770}">
      <dsp:nvSpPr>
        <dsp:cNvPr id="0" name=""/>
        <dsp:cNvSpPr/>
      </dsp:nvSpPr>
      <dsp:spPr>
        <a:xfrm rot="10800000">
          <a:off x="1762557" y="1783"/>
          <a:ext cx="6555865" cy="44507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265" tIns="76200" rIns="142240" bIns="76200" numCol="1" spcCol="1270" anchor="ctr" anchorCtr="0">
          <a:noAutofit/>
        </a:bodyPr>
        <a:lstStyle/>
        <a:p>
          <a:pPr lvl="0" algn="ctr" defTabSz="889000">
            <a:lnSpc>
              <a:spcPct val="90000"/>
            </a:lnSpc>
            <a:spcBef>
              <a:spcPct val="0"/>
            </a:spcBef>
            <a:spcAft>
              <a:spcPct val="35000"/>
            </a:spcAft>
          </a:pPr>
          <a:r>
            <a:rPr lang="es-MX" sz="2000" b="1" kern="1200" dirty="0" smtClean="0"/>
            <a:t>Licitud</a:t>
          </a:r>
          <a:endParaRPr lang="es-ES" sz="2000" kern="1200" dirty="0"/>
        </a:p>
      </dsp:txBody>
      <dsp:txXfrm rot="10800000">
        <a:off x="1873825" y="1783"/>
        <a:ext cx="6444597" cy="445074"/>
      </dsp:txXfrm>
    </dsp:sp>
    <dsp:sp modelId="{FB10B70C-22F9-48E5-816B-3AFE9B2BA00F}">
      <dsp:nvSpPr>
        <dsp:cNvPr id="0" name=""/>
        <dsp:cNvSpPr/>
      </dsp:nvSpPr>
      <dsp:spPr>
        <a:xfrm>
          <a:off x="1540020" y="1783"/>
          <a:ext cx="445074" cy="445074"/>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86E267-3013-455F-87D7-122941B1C8C6}">
      <dsp:nvSpPr>
        <dsp:cNvPr id="0" name=""/>
        <dsp:cNvSpPr/>
      </dsp:nvSpPr>
      <dsp:spPr>
        <a:xfrm rot="10800000">
          <a:off x="1762557" y="579715"/>
          <a:ext cx="6555865" cy="44507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265" tIns="76200" rIns="142240" bIns="76200" numCol="1" spcCol="1270" anchor="ctr" anchorCtr="0">
          <a:noAutofit/>
        </a:bodyPr>
        <a:lstStyle/>
        <a:p>
          <a:pPr lvl="0" algn="ctr" defTabSz="889000">
            <a:lnSpc>
              <a:spcPct val="90000"/>
            </a:lnSpc>
            <a:spcBef>
              <a:spcPct val="0"/>
            </a:spcBef>
            <a:spcAft>
              <a:spcPct val="35000"/>
            </a:spcAft>
          </a:pPr>
          <a:r>
            <a:rPr lang="es-MX" sz="2000" b="1" kern="1200" dirty="0" smtClean="0"/>
            <a:t>Consentimiento</a:t>
          </a:r>
          <a:endParaRPr lang="es-ES" sz="2000" kern="1200" dirty="0"/>
        </a:p>
      </dsp:txBody>
      <dsp:txXfrm rot="10800000">
        <a:off x="1873825" y="579715"/>
        <a:ext cx="6444597" cy="445074"/>
      </dsp:txXfrm>
    </dsp:sp>
    <dsp:sp modelId="{FF9E2278-A856-48AF-B5D1-C12B2E2A056F}">
      <dsp:nvSpPr>
        <dsp:cNvPr id="0" name=""/>
        <dsp:cNvSpPr/>
      </dsp:nvSpPr>
      <dsp:spPr>
        <a:xfrm>
          <a:off x="1540020" y="579715"/>
          <a:ext cx="445074" cy="445074"/>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545173-E527-452C-A50A-76757535AF1D}">
      <dsp:nvSpPr>
        <dsp:cNvPr id="0" name=""/>
        <dsp:cNvSpPr/>
      </dsp:nvSpPr>
      <dsp:spPr>
        <a:xfrm rot="10800000">
          <a:off x="1762557" y="1157647"/>
          <a:ext cx="6555865" cy="44507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265" tIns="76200" rIns="142240" bIns="76200" numCol="1" spcCol="1270" anchor="ctr" anchorCtr="0">
          <a:noAutofit/>
        </a:bodyPr>
        <a:lstStyle/>
        <a:p>
          <a:pPr lvl="0" algn="ctr" defTabSz="889000">
            <a:lnSpc>
              <a:spcPct val="90000"/>
            </a:lnSpc>
            <a:spcBef>
              <a:spcPct val="0"/>
            </a:spcBef>
            <a:spcAft>
              <a:spcPct val="35000"/>
            </a:spcAft>
          </a:pPr>
          <a:r>
            <a:rPr lang="es-MX" sz="2000" b="1" kern="1200" dirty="0" smtClean="0"/>
            <a:t>Información</a:t>
          </a:r>
          <a:endParaRPr lang="es-ES" sz="2000" kern="1200" dirty="0"/>
        </a:p>
      </dsp:txBody>
      <dsp:txXfrm rot="10800000">
        <a:off x="1873825" y="1157647"/>
        <a:ext cx="6444597" cy="445074"/>
      </dsp:txXfrm>
    </dsp:sp>
    <dsp:sp modelId="{97F67AC1-4D73-4699-B7B9-9179C5BA861B}">
      <dsp:nvSpPr>
        <dsp:cNvPr id="0" name=""/>
        <dsp:cNvSpPr/>
      </dsp:nvSpPr>
      <dsp:spPr>
        <a:xfrm>
          <a:off x="1540020" y="1157647"/>
          <a:ext cx="445074" cy="445074"/>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A38A66-28FE-47E4-9304-A7662C2A0A05}">
      <dsp:nvSpPr>
        <dsp:cNvPr id="0" name=""/>
        <dsp:cNvSpPr/>
      </dsp:nvSpPr>
      <dsp:spPr>
        <a:xfrm rot="10800000">
          <a:off x="1762557" y="1735579"/>
          <a:ext cx="6555865" cy="44507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265" tIns="76200" rIns="142240" bIns="76200" numCol="1" spcCol="1270" anchor="ctr" anchorCtr="0">
          <a:noAutofit/>
        </a:bodyPr>
        <a:lstStyle/>
        <a:p>
          <a:pPr lvl="0" algn="ctr" defTabSz="889000">
            <a:lnSpc>
              <a:spcPct val="90000"/>
            </a:lnSpc>
            <a:spcBef>
              <a:spcPct val="0"/>
            </a:spcBef>
            <a:spcAft>
              <a:spcPct val="35000"/>
            </a:spcAft>
          </a:pPr>
          <a:r>
            <a:rPr lang="es-MX" sz="2000" b="1" kern="1200" dirty="0" smtClean="0"/>
            <a:t>Calidad</a:t>
          </a:r>
          <a:endParaRPr lang="es-ES" sz="2000" kern="1200" dirty="0"/>
        </a:p>
      </dsp:txBody>
      <dsp:txXfrm rot="10800000">
        <a:off x="1873825" y="1735579"/>
        <a:ext cx="6444597" cy="445074"/>
      </dsp:txXfrm>
    </dsp:sp>
    <dsp:sp modelId="{3067D9FD-673A-4286-90A7-5BB8F554174A}">
      <dsp:nvSpPr>
        <dsp:cNvPr id="0" name=""/>
        <dsp:cNvSpPr/>
      </dsp:nvSpPr>
      <dsp:spPr>
        <a:xfrm>
          <a:off x="1540020" y="1735579"/>
          <a:ext cx="445074" cy="445074"/>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F41639-26E0-4A55-89F1-57BDA03D2B5D}">
      <dsp:nvSpPr>
        <dsp:cNvPr id="0" name=""/>
        <dsp:cNvSpPr/>
      </dsp:nvSpPr>
      <dsp:spPr>
        <a:xfrm rot="10800000">
          <a:off x="1762557" y="2313511"/>
          <a:ext cx="6555865" cy="44507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265" tIns="76200" rIns="142240" bIns="76200" numCol="1" spcCol="1270" anchor="ctr" anchorCtr="0">
          <a:noAutofit/>
        </a:bodyPr>
        <a:lstStyle/>
        <a:p>
          <a:pPr lvl="0" algn="ctr" defTabSz="889000">
            <a:lnSpc>
              <a:spcPct val="90000"/>
            </a:lnSpc>
            <a:spcBef>
              <a:spcPct val="0"/>
            </a:spcBef>
            <a:spcAft>
              <a:spcPct val="35000"/>
            </a:spcAft>
          </a:pPr>
          <a:r>
            <a:rPr lang="es-MX" sz="2000" b="1" kern="1200" dirty="0" smtClean="0"/>
            <a:t>Finalidad</a:t>
          </a:r>
          <a:endParaRPr lang="es-ES" sz="2000" kern="1200" dirty="0"/>
        </a:p>
      </dsp:txBody>
      <dsp:txXfrm rot="10800000">
        <a:off x="1873825" y="2313511"/>
        <a:ext cx="6444597" cy="445074"/>
      </dsp:txXfrm>
    </dsp:sp>
    <dsp:sp modelId="{9B6FC2E5-E44A-4053-90FB-20635F9E54FB}">
      <dsp:nvSpPr>
        <dsp:cNvPr id="0" name=""/>
        <dsp:cNvSpPr/>
      </dsp:nvSpPr>
      <dsp:spPr>
        <a:xfrm>
          <a:off x="1540020" y="2313511"/>
          <a:ext cx="445074" cy="445074"/>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8A5BA9-5CBA-453C-8C34-1CFC88080AE9}">
      <dsp:nvSpPr>
        <dsp:cNvPr id="0" name=""/>
        <dsp:cNvSpPr/>
      </dsp:nvSpPr>
      <dsp:spPr>
        <a:xfrm rot="10800000">
          <a:off x="1762557" y="2891443"/>
          <a:ext cx="6555865" cy="44507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265" tIns="76200" rIns="142240" bIns="76200" numCol="1" spcCol="1270" anchor="ctr" anchorCtr="0">
          <a:noAutofit/>
        </a:bodyPr>
        <a:lstStyle/>
        <a:p>
          <a:pPr lvl="0" algn="ctr" defTabSz="889000">
            <a:lnSpc>
              <a:spcPct val="90000"/>
            </a:lnSpc>
            <a:spcBef>
              <a:spcPct val="0"/>
            </a:spcBef>
            <a:spcAft>
              <a:spcPct val="35000"/>
            </a:spcAft>
          </a:pPr>
          <a:r>
            <a:rPr lang="es-MX" sz="2000" b="1" kern="1200" dirty="0" smtClean="0"/>
            <a:t>Lealtad </a:t>
          </a:r>
          <a:endParaRPr lang="es-ES" sz="2000" kern="1200" dirty="0"/>
        </a:p>
      </dsp:txBody>
      <dsp:txXfrm rot="10800000">
        <a:off x="1873825" y="2891443"/>
        <a:ext cx="6444597" cy="445074"/>
      </dsp:txXfrm>
    </dsp:sp>
    <dsp:sp modelId="{59081010-281A-434C-80AB-122F76BF3BA4}">
      <dsp:nvSpPr>
        <dsp:cNvPr id="0" name=""/>
        <dsp:cNvSpPr/>
      </dsp:nvSpPr>
      <dsp:spPr>
        <a:xfrm>
          <a:off x="1540020" y="2891443"/>
          <a:ext cx="445074" cy="445074"/>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441964-C489-4540-9A40-CDBAB389D337}">
      <dsp:nvSpPr>
        <dsp:cNvPr id="0" name=""/>
        <dsp:cNvSpPr/>
      </dsp:nvSpPr>
      <dsp:spPr>
        <a:xfrm rot="10800000">
          <a:off x="1762557" y="3469376"/>
          <a:ext cx="6555865" cy="44507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265" tIns="76200" rIns="142240" bIns="76200" numCol="1" spcCol="1270" anchor="ctr" anchorCtr="0">
          <a:noAutofit/>
        </a:bodyPr>
        <a:lstStyle/>
        <a:p>
          <a:pPr lvl="0" algn="ctr" defTabSz="889000">
            <a:lnSpc>
              <a:spcPct val="90000"/>
            </a:lnSpc>
            <a:spcBef>
              <a:spcPct val="0"/>
            </a:spcBef>
            <a:spcAft>
              <a:spcPct val="35000"/>
            </a:spcAft>
          </a:pPr>
          <a:r>
            <a:rPr lang="es-MX" sz="2000" b="1" kern="1200" dirty="0" smtClean="0"/>
            <a:t>Proporcionalidad</a:t>
          </a:r>
          <a:endParaRPr lang="es-ES" sz="2000" kern="1200" dirty="0"/>
        </a:p>
      </dsp:txBody>
      <dsp:txXfrm rot="10800000">
        <a:off x="1873825" y="3469376"/>
        <a:ext cx="6444597" cy="445074"/>
      </dsp:txXfrm>
    </dsp:sp>
    <dsp:sp modelId="{E7C30E54-4A1A-4FDE-AD32-371F2F8535FB}">
      <dsp:nvSpPr>
        <dsp:cNvPr id="0" name=""/>
        <dsp:cNvSpPr/>
      </dsp:nvSpPr>
      <dsp:spPr>
        <a:xfrm>
          <a:off x="1540020" y="3469376"/>
          <a:ext cx="445074" cy="445074"/>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71023B-24C7-4694-8A38-108861C44E20}">
      <dsp:nvSpPr>
        <dsp:cNvPr id="0" name=""/>
        <dsp:cNvSpPr/>
      </dsp:nvSpPr>
      <dsp:spPr>
        <a:xfrm rot="10800000">
          <a:off x="1714503" y="4000526"/>
          <a:ext cx="6555865" cy="44507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265" tIns="76200" rIns="142240" bIns="76200" numCol="1" spcCol="1270" anchor="ctr" anchorCtr="0">
          <a:noAutofit/>
        </a:bodyPr>
        <a:lstStyle/>
        <a:p>
          <a:pPr lvl="0" algn="ctr" defTabSz="889000">
            <a:lnSpc>
              <a:spcPct val="90000"/>
            </a:lnSpc>
            <a:spcBef>
              <a:spcPct val="0"/>
            </a:spcBef>
            <a:spcAft>
              <a:spcPct val="35000"/>
            </a:spcAft>
          </a:pPr>
          <a:r>
            <a:rPr lang="es-MX" sz="2000" b="1" kern="1200" dirty="0" smtClean="0"/>
            <a:t>Responsabilidad </a:t>
          </a:r>
          <a:endParaRPr lang="es-ES" sz="2000" kern="1200" dirty="0"/>
        </a:p>
      </dsp:txBody>
      <dsp:txXfrm rot="10800000">
        <a:off x="1825771" y="4000526"/>
        <a:ext cx="6444597" cy="445074"/>
      </dsp:txXfrm>
    </dsp:sp>
    <dsp:sp modelId="{49F5B509-94C1-4ED8-880F-32FA34253A33}">
      <dsp:nvSpPr>
        <dsp:cNvPr id="0" name=""/>
        <dsp:cNvSpPr/>
      </dsp:nvSpPr>
      <dsp:spPr>
        <a:xfrm>
          <a:off x="1540020" y="4047308"/>
          <a:ext cx="445074" cy="445074"/>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F2CE8D-EA28-4547-AC4A-C714429D504B}">
      <dsp:nvSpPr>
        <dsp:cNvPr id="0" name=""/>
        <dsp:cNvSpPr/>
      </dsp:nvSpPr>
      <dsp:spPr>
        <a:xfrm rot="10800000">
          <a:off x="1762557" y="4625240"/>
          <a:ext cx="6555865" cy="44507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265" tIns="76200" rIns="142240" bIns="76200" numCol="1" spcCol="1270" anchor="ctr" anchorCtr="0">
          <a:noAutofit/>
        </a:bodyPr>
        <a:lstStyle/>
        <a:p>
          <a:pPr lvl="0" algn="ctr" defTabSz="889000">
            <a:lnSpc>
              <a:spcPct val="90000"/>
            </a:lnSpc>
            <a:spcBef>
              <a:spcPct val="0"/>
            </a:spcBef>
            <a:spcAft>
              <a:spcPct val="35000"/>
            </a:spcAft>
          </a:pPr>
          <a:r>
            <a:rPr lang="es-MX" sz="2000" b="1" kern="1200" dirty="0" smtClean="0"/>
            <a:t>Deberes de seguridad y confidencialidad</a:t>
          </a:r>
          <a:endParaRPr lang="es-ES" sz="2000" b="1" kern="1200" dirty="0"/>
        </a:p>
      </dsp:txBody>
      <dsp:txXfrm rot="10800000">
        <a:off x="1873825" y="4625240"/>
        <a:ext cx="6444597" cy="445074"/>
      </dsp:txXfrm>
    </dsp:sp>
    <dsp:sp modelId="{C7B8D105-26E7-4A37-86A4-24910AB4FF64}">
      <dsp:nvSpPr>
        <dsp:cNvPr id="0" name=""/>
        <dsp:cNvSpPr/>
      </dsp:nvSpPr>
      <dsp:spPr>
        <a:xfrm>
          <a:off x="1540020" y="4625240"/>
          <a:ext cx="445074" cy="445074"/>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0.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7226CCC8-DD72-3F4B-923A-A83800972364}" type="datetime1">
              <a:rPr lang="en-US"/>
              <a:pPr>
                <a:defRPr/>
              </a:pPr>
              <a:t>04/11/15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E944C51C-5050-304F-8C39-166331D9ABA3}" type="slidenum">
              <a:rPr lang="en-US"/>
              <a:pPr>
                <a:defRPr/>
              </a:pPr>
              <a:t>‹#›</a:t>
            </a:fld>
            <a:endParaRPr lang="en-US"/>
          </a:p>
        </p:txBody>
      </p:sp>
    </p:spTree>
    <p:extLst>
      <p:ext uri="{BB962C8B-B14F-4D97-AF65-F5344CB8AC3E}">
        <p14:creationId xmlns:p14="http://schemas.microsoft.com/office/powerpoint/2010/main" val="966015192"/>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A16B3FA7-59DC-EE4B-9660-46BAA11A7185}" type="datetime1">
              <a:rPr lang="en-US"/>
              <a:pPr>
                <a:defRPr/>
              </a:pPr>
              <a:t>04/11/15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C3D747AA-1CC5-AC44-9684-F457F5D320B9}" type="slidenum">
              <a:rPr lang="en-US"/>
              <a:pPr>
                <a:defRPr/>
              </a:pPr>
              <a:t>‹#›</a:t>
            </a:fld>
            <a:endParaRPr lang="en-US"/>
          </a:p>
        </p:txBody>
      </p:sp>
    </p:spTree>
    <p:extLst>
      <p:ext uri="{BB962C8B-B14F-4D97-AF65-F5344CB8AC3E}">
        <p14:creationId xmlns:p14="http://schemas.microsoft.com/office/powerpoint/2010/main" val="1225026326"/>
      </p:ext>
    </p:extLst>
  </p:cSld>
  <p:clrMap bg1="lt1" tx1="dk1" bg2="lt2" tx2="dk2" accent1="accent1" accent2="accent2" accent3="accent3" accent4="accent4" accent5="accent5" accent6="accent6" hlink="hlink" folHlink="folHlink"/>
  <p:hf sldNum="0" hd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0.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Son </a:t>
            </a:r>
            <a:r>
              <a:rPr lang="en-US" dirty="0" err="1" smtClean="0"/>
              <a:t>comentarios</a:t>
            </a:r>
            <a:r>
              <a:rPr lang="en-US" dirty="0" smtClean="0"/>
              <a:t> </a:t>
            </a:r>
            <a:r>
              <a:rPr lang="en-US" dirty="0" err="1" smtClean="0"/>
              <a:t>sobre</a:t>
            </a:r>
            <a:r>
              <a:rPr lang="en-US" dirty="0" smtClean="0"/>
              <a:t> la </a:t>
            </a:r>
            <a:r>
              <a:rPr lang="en-US" dirty="0" err="1" smtClean="0"/>
              <a:t>versión</a:t>
            </a:r>
            <a:r>
              <a:rPr lang="en-US" dirty="0" smtClean="0"/>
              <a:t> del </a:t>
            </a:r>
            <a:r>
              <a:rPr lang="en-US" dirty="0" err="1" smtClean="0"/>
              <a:t>Senado</a:t>
            </a:r>
            <a:r>
              <a:rPr lang="en-US" dirty="0" smtClean="0"/>
              <a:t> de </a:t>
            </a:r>
            <a:r>
              <a:rPr lang="en-US" dirty="0" err="1" smtClean="0"/>
              <a:t>noviembre</a:t>
            </a:r>
            <a:r>
              <a:rPr lang="en-US" dirty="0" smtClean="0"/>
              <a:t> 2014.</a:t>
            </a:r>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622705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s-MX" sz="1100" dirty="0">
                <a:ea typeface="ＭＳ Ｐゴシック" charset="0"/>
                <a:cs typeface="ＭＳ Ｐゴシック" charset="0"/>
              </a:rPr>
              <a:t>Lo que la Ley dice: El Artículo 19 de la LFPDPPP señala que:</a:t>
            </a:r>
            <a:endParaRPr lang="en-US" sz="1100" dirty="0">
              <a:ea typeface="ＭＳ Ｐゴシック" charset="0"/>
              <a:cs typeface="ＭＳ Ｐゴシック" charset="0"/>
            </a:endParaRPr>
          </a:p>
          <a:p>
            <a:r>
              <a:rPr lang="es-MX" sz="1100" dirty="0">
                <a:ea typeface="ＭＳ Ｐゴシック" charset="0"/>
                <a:cs typeface="ＭＳ Ｐゴシック" charset="0"/>
              </a:rPr>
              <a:t> </a:t>
            </a:r>
            <a:endParaRPr lang="en-US" sz="1100" dirty="0">
              <a:ea typeface="ＭＳ Ｐゴシック" charset="0"/>
              <a:cs typeface="ＭＳ Ｐゴシック" charset="0"/>
            </a:endParaRPr>
          </a:p>
          <a:p>
            <a:r>
              <a:rPr lang="es-MX" sz="1100" dirty="0">
                <a:ea typeface="ＭＳ Ｐゴシック" charset="0"/>
                <a:cs typeface="ＭＳ Ｐゴシック" charset="0"/>
              </a:rPr>
              <a:t>“Todo responsable que lleve a cabo tratamiento de datos personales</a:t>
            </a:r>
            <a:endParaRPr lang="en-US" sz="1100" dirty="0">
              <a:ea typeface="ＭＳ Ｐゴシック" charset="0"/>
              <a:cs typeface="ＭＳ Ｐゴシック" charset="0"/>
            </a:endParaRPr>
          </a:p>
          <a:p>
            <a:r>
              <a:rPr lang="es-MX" sz="1100" dirty="0">
                <a:ea typeface="ＭＳ Ｐゴシック" charset="0"/>
                <a:cs typeface="ＭＳ Ｐゴシック" charset="0"/>
              </a:rPr>
              <a:t>deberá _establecer y mantener medidas de seguridad administrativas,</a:t>
            </a:r>
            <a:endParaRPr lang="en-US" sz="1100" dirty="0">
              <a:ea typeface="ＭＳ Ｐゴシック" charset="0"/>
              <a:cs typeface="ＭＳ Ｐゴシック" charset="0"/>
            </a:endParaRPr>
          </a:p>
          <a:p>
            <a:r>
              <a:rPr lang="es-MX" sz="1100" dirty="0">
                <a:ea typeface="ＭＳ Ｐゴシック" charset="0"/>
                <a:cs typeface="ＭＳ Ｐゴシック" charset="0"/>
              </a:rPr>
              <a:t>técnicas y físicas _que permitan _proteger los datos personales contra_</a:t>
            </a:r>
            <a:endParaRPr lang="en-US" sz="1100" dirty="0">
              <a:ea typeface="ＭＳ Ｐゴシック" charset="0"/>
              <a:cs typeface="ＭＳ Ｐゴシック" charset="0"/>
            </a:endParaRPr>
          </a:p>
          <a:p>
            <a:r>
              <a:rPr lang="es-MX" sz="1100" dirty="0">
                <a:ea typeface="ＭＳ Ｐゴシック" charset="0"/>
                <a:cs typeface="ＭＳ Ｐゴシック" charset="0"/>
              </a:rPr>
              <a:t>daño, pérdida, alteración, destrucción o el uso, _acceso_ o tratamiento</a:t>
            </a:r>
            <a:endParaRPr lang="en-US" sz="1100" dirty="0">
              <a:ea typeface="ＭＳ Ｐゴシック" charset="0"/>
              <a:cs typeface="ＭＳ Ｐゴシック" charset="0"/>
            </a:endParaRPr>
          </a:p>
          <a:p>
            <a:r>
              <a:rPr lang="es-MX" sz="1100" dirty="0">
                <a:ea typeface="ＭＳ Ｐゴシック" charset="0"/>
                <a:cs typeface="ＭＳ Ｐゴシック" charset="0"/>
              </a:rPr>
              <a:t>_no autorizado_.</a:t>
            </a:r>
            <a:endParaRPr lang="en-US" sz="1100" dirty="0">
              <a:ea typeface="ＭＳ Ｐゴシック" charset="0"/>
              <a:cs typeface="ＭＳ Ｐゴシック" charset="0"/>
            </a:endParaRPr>
          </a:p>
          <a:p>
            <a:r>
              <a:rPr lang="es-MX" sz="1100" dirty="0">
                <a:ea typeface="ＭＳ Ｐゴシック" charset="0"/>
                <a:cs typeface="ＭＳ Ｐゴシック" charset="0"/>
              </a:rPr>
              <a:t> </a:t>
            </a:r>
            <a:endParaRPr lang="en-US" sz="1100" dirty="0">
              <a:ea typeface="ＭＳ Ｐゴシック" charset="0"/>
              <a:cs typeface="ＭＳ Ｐゴシック" charset="0"/>
            </a:endParaRPr>
          </a:p>
          <a:p>
            <a:r>
              <a:rPr lang="es-MX" sz="1100" dirty="0">
                <a:ea typeface="ＭＳ Ｐゴシック" charset="0"/>
                <a:cs typeface="ＭＳ Ｐゴシック" charset="0"/>
              </a:rPr>
              <a:t>Los responsables no adoptarán medidas de seguridad menores a aquellas</a:t>
            </a:r>
            <a:endParaRPr lang="en-US" sz="1100" dirty="0">
              <a:ea typeface="ＭＳ Ｐゴシック" charset="0"/>
              <a:cs typeface="ＭＳ Ｐゴシック" charset="0"/>
            </a:endParaRPr>
          </a:p>
          <a:p>
            <a:r>
              <a:rPr lang="es-MX" sz="1100" dirty="0">
                <a:ea typeface="ＭＳ Ｐゴシック" charset="0"/>
                <a:cs typeface="ＭＳ Ｐゴシック" charset="0"/>
              </a:rPr>
              <a:t>que mantengan para el manejo de su información. Asimismo se tomará en</a:t>
            </a:r>
            <a:endParaRPr lang="en-US" sz="1100" dirty="0">
              <a:ea typeface="ＭＳ Ｐゴシック" charset="0"/>
              <a:cs typeface="ＭＳ Ｐゴシック" charset="0"/>
            </a:endParaRPr>
          </a:p>
          <a:p>
            <a:r>
              <a:rPr lang="es-MX" sz="1100" dirty="0">
                <a:ea typeface="ＭＳ Ｐゴシック" charset="0"/>
                <a:cs typeface="ＭＳ Ｐゴシック" charset="0"/>
              </a:rPr>
              <a:t>cuenta el riesgo existente, las posibles consecuencias para los</a:t>
            </a:r>
            <a:endParaRPr lang="en-US" sz="1100" dirty="0">
              <a:ea typeface="ＭＳ Ｐゴシック" charset="0"/>
              <a:cs typeface="ＭＳ Ｐゴシック" charset="0"/>
            </a:endParaRPr>
          </a:p>
          <a:p>
            <a:r>
              <a:rPr lang="es-MX" sz="1100" dirty="0">
                <a:ea typeface="ＭＳ Ｐゴシック" charset="0"/>
                <a:cs typeface="ＭＳ Ｐゴシック" charset="0"/>
              </a:rPr>
              <a:t>titulares, la sensibilidad de los datos y el desarrollo tecnológico.”</a:t>
            </a:r>
            <a:endParaRPr lang="en-US" sz="1100" dirty="0">
              <a:ea typeface="ＭＳ Ｐゴシック" charset="0"/>
              <a:cs typeface="ＭＳ Ｐゴシック" charset="0"/>
            </a:endParaRPr>
          </a:p>
          <a:p>
            <a:r>
              <a:rPr lang="es-MX" sz="1100" dirty="0">
                <a:ea typeface="ＭＳ Ｐゴシック" charset="0"/>
                <a:cs typeface="ＭＳ Ｐゴシック" charset="0"/>
              </a:rPr>
              <a:t>(El subrayado es nuestro)</a:t>
            </a:r>
            <a:endParaRPr lang="en-US" sz="1100" dirty="0">
              <a:ea typeface="ＭＳ Ｐゴシック" charset="0"/>
              <a:cs typeface="ＭＳ Ｐゴシック" charset="0"/>
            </a:endParaRPr>
          </a:p>
          <a:p>
            <a:r>
              <a:rPr lang="es-MX" sz="1100" dirty="0">
                <a:ea typeface="ＭＳ Ｐゴシック" charset="0"/>
                <a:cs typeface="ＭＳ Ｐゴシック" charset="0"/>
              </a:rPr>
              <a:t> </a:t>
            </a:r>
            <a:endParaRPr lang="en-US" sz="1100" dirty="0">
              <a:ea typeface="ＭＳ Ｐゴシック" charset="0"/>
              <a:cs typeface="ＭＳ Ｐゴシック" charset="0"/>
            </a:endParaRPr>
          </a:p>
          <a:p>
            <a:r>
              <a:rPr lang="es-MX" sz="1100" dirty="0">
                <a:ea typeface="ＭＳ Ｐゴシック" charset="0"/>
                <a:cs typeface="ＭＳ Ｐゴシック" charset="0"/>
              </a:rPr>
              <a:t>También es conveniente mencionar que el Artículo 20 establece que:</a:t>
            </a:r>
            <a:endParaRPr lang="en-US" sz="1100" dirty="0">
              <a:ea typeface="ＭＳ Ｐゴシック" charset="0"/>
              <a:cs typeface="ＭＳ Ｐゴシック" charset="0"/>
            </a:endParaRPr>
          </a:p>
          <a:p>
            <a:r>
              <a:rPr lang="es-MX" sz="1100" dirty="0">
                <a:ea typeface="ＭＳ Ｐゴシック" charset="0"/>
                <a:cs typeface="ＭＳ Ｐゴシック" charset="0"/>
              </a:rPr>
              <a:t> </a:t>
            </a:r>
            <a:endParaRPr lang="en-US" sz="1100" dirty="0">
              <a:ea typeface="ＭＳ Ｐゴシック" charset="0"/>
              <a:cs typeface="ＭＳ Ｐゴシック" charset="0"/>
            </a:endParaRPr>
          </a:p>
          <a:p>
            <a:r>
              <a:rPr lang="es-MX" sz="1100" dirty="0">
                <a:ea typeface="ＭＳ Ｐゴシック" charset="0"/>
                <a:cs typeface="ＭＳ Ｐゴシック" charset="0"/>
              </a:rPr>
              <a:t>“Las vulneraciones de seguridad ocurridas en cualquier fase del</a:t>
            </a:r>
            <a:endParaRPr lang="en-US" sz="1100" dirty="0">
              <a:ea typeface="ＭＳ Ｐゴシック" charset="0"/>
              <a:cs typeface="ＭＳ Ｐゴシック" charset="0"/>
            </a:endParaRPr>
          </a:p>
          <a:p>
            <a:r>
              <a:rPr lang="es-MX" sz="1100" dirty="0">
                <a:ea typeface="ＭＳ Ｐゴシック" charset="0"/>
                <a:cs typeface="ＭＳ Ｐゴシック" charset="0"/>
              </a:rPr>
              <a:t>tratamiento que afecten de forma significativa los derechos</a:t>
            </a:r>
            <a:endParaRPr lang="en-US" sz="1100" dirty="0">
              <a:ea typeface="ＭＳ Ｐゴシック" charset="0"/>
              <a:cs typeface="ＭＳ Ｐゴシック" charset="0"/>
            </a:endParaRPr>
          </a:p>
          <a:p>
            <a:r>
              <a:rPr lang="es-MX" sz="1100" dirty="0">
                <a:ea typeface="ＭＳ Ｐゴシック" charset="0"/>
                <a:cs typeface="ＭＳ Ｐゴシック" charset="0"/>
              </a:rPr>
              <a:t>patrimoniales o morales de los titulares, serán informadas de forma</a:t>
            </a:r>
            <a:endParaRPr lang="en-US" sz="1100" dirty="0">
              <a:ea typeface="ＭＳ Ｐゴシック" charset="0"/>
              <a:cs typeface="ＭＳ Ｐゴシック" charset="0"/>
            </a:endParaRPr>
          </a:p>
          <a:p>
            <a:r>
              <a:rPr lang="es-MX" sz="1100" dirty="0">
                <a:ea typeface="ＭＳ Ｐゴシック" charset="0"/>
                <a:cs typeface="ＭＳ Ｐゴシック" charset="0"/>
              </a:rPr>
              <a:t>inmediata por el responsable al titular, a fin de que este último pueda</a:t>
            </a:r>
            <a:endParaRPr lang="en-US" sz="1100" dirty="0">
              <a:ea typeface="ＭＳ Ｐゴシック" charset="0"/>
              <a:cs typeface="ＭＳ Ｐゴシック" charset="0"/>
            </a:endParaRPr>
          </a:p>
          <a:p>
            <a:r>
              <a:rPr lang="es-MX" sz="1100" dirty="0">
                <a:ea typeface="ＭＳ Ｐゴシック" charset="0"/>
                <a:cs typeface="ＭＳ Ｐゴシック" charset="0"/>
              </a:rPr>
              <a:t>tomar las medidas correspondientes a la defensa de sus derechos.”</a:t>
            </a:r>
            <a:endParaRPr lang="en-US" sz="1100" dirty="0">
              <a:ea typeface="ＭＳ Ｐゴシック" charset="0"/>
              <a:cs typeface="ＭＳ Ｐゴシック" charset="0"/>
            </a:endParaRPr>
          </a:p>
        </p:txBody>
      </p:sp>
    </p:spTree>
    <p:extLst>
      <p:ext uri="{BB962C8B-B14F-4D97-AF65-F5344CB8AC3E}">
        <p14:creationId xmlns:p14="http://schemas.microsoft.com/office/powerpoint/2010/main" val="826123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s-MX" sz="1100" dirty="0">
                <a:ea typeface="ＭＳ Ｐゴシック" charset="0"/>
                <a:cs typeface="ＭＳ Ｐゴシック" charset="0"/>
              </a:rPr>
              <a:t>Lo que la Ley dice: El Artículo 19 de la LFPDPPP señala que:</a:t>
            </a:r>
            <a:endParaRPr lang="en-US" sz="1100" dirty="0">
              <a:ea typeface="ＭＳ Ｐゴシック" charset="0"/>
              <a:cs typeface="ＭＳ Ｐゴシック" charset="0"/>
            </a:endParaRPr>
          </a:p>
          <a:p>
            <a:r>
              <a:rPr lang="es-MX" sz="1100" dirty="0">
                <a:ea typeface="ＭＳ Ｐゴシック" charset="0"/>
                <a:cs typeface="ＭＳ Ｐゴシック" charset="0"/>
              </a:rPr>
              <a:t> </a:t>
            </a:r>
            <a:endParaRPr lang="en-US" sz="1100" dirty="0">
              <a:ea typeface="ＭＳ Ｐゴシック" charset="0"/>
              <a:cs typeface="ＭＳ Ｐゴシック" charset="0"/>
            </a:endParaRPr>
          </a:p>
          <a:p>
            <a:r>
              <a:rPr lang="es-MX" sz="1100" dirty="0">
                <a:ea typeface="ＭＳ Ｐゴシック" charset="0"/>
                <a:cs typeface="ＭＳ Ｐゴシック" charset="0"/>
              </a:rPr>
              <a:t>“Todo responsable que lleve a cabo tratamiento de datos personales</a:t>
            </a:r>
            <a:endParaRPr lang="en-US" sz="1100" dirty="0">
              <a:ea typeface="ＭＳ Ｐゴシック" charset="0"/>
              <a:cs typeface="ＭＳ Ｐゴシック" charset="0"/>
            </a:endParaRPr>
          </a:p>
          <a:p>
            <a:r>
              <a:rPr lang="es-MX" sz="1100" dirty="0">
                <a:ea typeface="ＭＳ Ｐゴシック" charset="0"/>
                <a:cs typeface="ＭＳ Ｐゴシック" charset="0"/>
              </a:rPr>
              <a:t>deberá _establecer y mantener medidas de seguridad administrativas,</a:t>
            </a:r>
            <a:endParaRPr lang="en-US" sz="1100" dirty="0">
              <a:ea typeface="ＭＳ Ｐゴシック" charset="0"/>
              <a:cs typeface="ＭＳ Ｐゴシック" charset="0"/>
            </a:endParaRPr>
          </a:p>
          <a:p>
            <a:r>
              <a:rPr lang="es-MX" sz="1100" dirty="0">
                <a:ea typeface="ＭＳ Ｐゴシック" charset="0"/>
                <a:cs typeface="ＭＳ Ｐゴシック" charset="0"/>
              </a:rPr>
              <a:t>técnicas y físicas _que permitan _proteger los datos personales contra_</a:t>
            </a:r>
            <a:endParaRPr lang="en-US" sz="1100" dirty="0">
              <a:ea typeface="ＭＳ Ｐゴシック" charset="0"/>
              <a:cs typeface="ＭＳ Ｐゴシック" charset="0"/>
            </a:endParaRPr>
          </a:p>
          <a:p>
            <a:r>
              <a:rPr lang="es-MX" sz="1100" dirty="0">
                <a:ea typeface="ＭＳ Ｐゴシック" charset="0"/>
                <a:cs typeface="ＭＳ Ｐゴシック" charset="0"/>
              </a:rPr>
              <a:t>daño, pérdida, alteración, destrucción o el uso, _acceso_ o tratamiento</a:t>
            </a:r>
            <a:endParaRPr lang="en-US" sz="1100" dirty="0">
              <a:ea typeface="ＭＳ Ｐゴシック" charset="0"/>
              <a:cs typeface="ＭＳ Ｐゴシック" charset="0"/>
            </a:endParaRPr>
          </a:p>
          <a:p>
            <a:r>
              <a:rPr lang="es-MX" sz="1100" dirty="0">
                <a:ea typeface="ＭＳ Ｐゴシック" charset="0"/>
                <a:cs typeface="ＭＳ Ｐゴシック" charset="0"/>
              </a:rPr>
              <a:t>_no autorizado_.</a:t>
            </a:r>
            <a:endParaRPr lang="en-US" sz="1100" dirty="0">
              <a:ea typeface="ＭＳ Ｐゴシック" charset="0"/>
              <a:cs typeface="ＭＳ Ｐゴシック" charset="0"/>
            </a:endParaRPr>
          </a:p>
          <a:p>
            <a:r>
              <a:rPr lang="es-MX" sz="1100" dirty="0">
                <a:ea typeface="ＭＳ Ｐゴシック" charset="0"/>
                <a:cs typeface="ＭＳ Ｐゴシック" charset="0"/>
              </a:rPr>
              <a:t> </a:t>
            </a:r>
            <a:endParaRPr lang="en-US" sz="1100" dirty="0">
              <a:ea typeface="ＭＳ Ｐゴシック" charset="0"/>
              <a:cs typeface="ＭＳ Ｐゴシック" charset="0"/>
            </a:endParaRPr>
          </a:p>
          <a:p>
            <a:r>
              <a:rPr lang="es-MX" sz="1100" dirty="0">
                <a:ea typeface="ＭＳ Ｐゴシック" charset="0"/>
                <a:cs typeface="ＭＳ Ｐゴシック" charset="0"/>
              </a:rPr>
              <a:t>Los responsables no adoptarán medidas de seguridad menores a aquellas</a:t>
            </a:r>
            <a:endParaRPr lang="en-US" sz="1100" dirty="0">
              <a:ea typeface="ＭＳ Ｐゴシック" charset="0"/>
              <a:cs typeface="ＭＳ Ｐゴシック" charset="0"/>
            </a:endParaRPr>
          </a:p>
          <a:p>
            <a:r>
              <a:rPr lang="es-MX" sz="1100" dirty="0">
                <a:ea typeface="ＭＳ Ｐゴシック" charset="0"/>
                <a:cs typeface="ＭＳ Ｐゴシック" charset="0"/>
              </a:rPr>
              <a:t>que mantengan para el manejo de su información. Asimismo se tomará en</a:t>
            </a:r>
            <a:endParaRPr lang="en-US" sz="1100" dirty="0">
              <a:ea typeface="ＭＳ Ｐゴシック" charset="0"/>
              <a:cs typeface="ＭＳ Ｐゴシック" charset="0"/>
            </a:endParaRPr>
          </a:p>
          <a:p>
            <a:r>
              <a:rPr lang="es-MX" sz="1100" dirty="0">
                <a:ea typeface="ＭＳ Ｐゴシック" charset="0"/>
                <a:cs typeface="ＭＳ Ｐゴシック" charset="0"/>
              </a:rPr>
              <a:t>cuenta el riesgo existente, las posibles consecuencias para los</a:t>
            </a:r>
            <a:endParaRPr lang="en-US" sz="1100" dirty="0">
              <a:ea typeface="ＭＳ Ｐゴシック" charset="0"/>
              <a:cs typeface="ＭＳ Ｐゴシック" charset="0"/>
            </a:endParaRPr>
          </a:p>
          <a:p>
            <a:r>
              <a:rPr lang="es-MX" sz="1100" dirty="0">
                <a:ea typeface="ＭＳ Ｐゴシック" charset="0"/>
                <a:cs typeface="ＭＳ Ｐゴシック" charset="0"/>
              </a:rPr>
              <a:t>titulares, la sensibilidad de los datos y el desarrollo tecnológico.”</a:t>
            </a:r>
            <a:endParaRPr lang="en-US" sz="1100" dirty="0">
              <a:ea typeface="ＭＳ Ｐゴシック" charset="0"/>
              <a:cs typeface="ＭＳ Ｐゴシック" charset="0"/>
            </a:endParaRPr>
          </a:p>
          <a:p>
            <a:r>
              <a:rPr lang="es-MX" sz="1100" dirty="0">
                <a:ea typeface="ＭＳ Ｐゴシック" charset="0"/>
                <a:cs typeface="ＭＳ Ｐゴシック" charset="0"/>
              </a:rPr>
              <a:t>(El subrayado es nuestro)</a:t>
            </a:r>
            <a:endParaRPr lang="en-US" sz="1100" dirty="0">
              <a:ea typeface="ＭＳ Ｐゴシック" charset="0"/>
              <a:cs typeface="ＭＳ Ｐゴシック" charset="0"/>
            </a:endParaRPr>
          </a:p>
          <a:p>
            <a:r>
              <a:rPr lang="es-MX" sz="1100" dirty="0">
                <a:ea typeface="ＭＳ Ｐゴシック" charset="0"/>
                <a:cs typeface="ＭＳ Ｐゴシック" charset="0"/>
              </a:rPr>
              <a:t> </a:t>
            </a:r>
            <a:endParaRPr lang="en-US" sz="1100" dirty="0">
              <a:ea typeface="ＭＳ Ｐゴシック" charset="0"/>
              <a:cs typeface="ＭＳ Ｐゴシック" charset="0"/>
            </a:endParaRPr>
          </a:p>
          <a:p>
            <a:r>
              <a:rPr lang="es-MX" sz="1100" dirty="0">
                <a:ea typeface="ＭＳ Ｐゴシック" charset="0"/>
                <a:cs typeface="ＭＳ Ｐゴシック" charset="0"/>
              </a:rPr>
              <a:t>También es conveniente mencionar que el Artículo 20 establece que:</a:t>
            </a:r>
            <a:endParaRPr lang="en-US" sz="1100" dirty="0">
              <a:ea typeface="ＭＳ Ｐゴシック" charset="0"/>
              <a:cs typeface="ＭＳ Ｐゴシック" charset="0"/>
            </a:endParaRPr>
          </a:p>
          <a:p>
            <a:r>
              <a:rPr lang="es-MX" sz="1100" dirty="0">
                <a:ea typeface="ＭＳ Ｐゴシック" charset="0"/>
                <a:cs typeface="ＭＳ Ｐゴシック" charset="0"/>
              </a:rPr>
              <a:t> </a:t>
            </a:r>
            <a:endParaRPr lang="en-US" sz="1100" dirty="0">
              <a:ea typeface="ＭＳ Ｐゴシック" charset="0"/>
              <a:cs typeface="ＭＳ Ｐゴシック" charset="0"/>
            </a:endParaRPr>
          </a:p>
          <a:p>
            <a:r>
              <a:rPr lang="es-MX" sz="1100" dirty="0">
                <a:ea typeface="ＭＳ Ｐゴシック" charset="0"/>
                <a:cs typeface="ＭＳ Ｐゴシック" charset="0"/>
              </a:rPr>
              <a:t>“Las vulneraciones de seguridad ocurridas en cualquier fase del</a:t>
            </a:r>
            <a:endParaRPr lang="en-US" sz="1100" dirty="0">
              <a:ea typeface="ＭＳ Ｐゴシック" charset="0"/>
              <a:cs typeface="ＭＳ Ｐゴシック" charset="0"/>
            </a:endParaRPr>
          </a:p>
          <a:p>
            <a:r>
              <a:rPr lang="es-MX" sz="1100" dirty="0">
                <a:ea typeface="ＭＳ Ｐゴシック" charset="0"/>
                <a:cs typeface="ＭＳ Ｐゴシック" charset="0"/>
              </a:rPr>
              <a:t>tratamiento que afecten de forma significativa los derechos</a:t>
            </a:r>
            <a:endParaRPr lang="en-US" sz="1100" dirty="0">
              <a:ea typeface="ＭＳ Ｐゴシック" charset="0"/>
              <a:cs typeface="ＭＳ Ｐゴシック" charset="0"/>
            </a:endParaRPr>
          </a:p>
          <a:p>
            <a:r>
              <a:rPr lang="es-MX" sz="1100" dirty="0">
                <a:ea typeface="ＭＳ Ｐゴシック" charset="0"/>
                <a:cs typeface="ＭＳ Ｐゴシック" charset="0"/>
              </a:rPr>
              <a:t>patrimoniales o morales de los titulares, serán informadas de forma</a:t>
            </a:r>
            <a:endParaRPr lang="en-US" sz="1100" dirty="0">
              <a:ea typeface="ＭＳ Ｐゴシック" charset="0"/>
              <a:cs typeface="ＭＳ Ｐゴシック" charset="0"/>
            </a:endParaRPr>
          </a:p>
          <a:p>
            <a:r>
              <a:rPr lang="es-MX" sz="1100" dirty="0">
                <a:ea typeface="ＭＳ Ｐゴシック" charset="0"/>
                <a:cs typeface="ＭＳ Ｐゴシック" charset="0"/>
              </a:rPr>
              <a:t>inmediata por el responsable al titular, a fin de que este último pueda</a:t>
            </a:r>
            <a:endParaRPr lang="en-US" sz="1100" dirty="0">
              <a:ea typeface="ＭＳ Ｐゴシック" charset="0"/>
              <a:cs typeface="ＭＳ Ｐゴシック" charset="0"/>
            </a:endParaRPr>
          </a:p>
          <a:p>
            <a:r>
              <a:rPr lang="es-MX" sz="1100" dirty="0">
                <a:ea typeface="ＭＳ Ｐゴシック" charset="0"/>
                <a:cs typeface="ＭＳ Ｐゴシック" charset="0"/>
              </a:rPr>
              <a:t>tomar las medidas correspondientes a la defensa de sus derechos.”</a:t>
            </a:r>
            <a:endParaRPr lang="en-US" sz="1100" dirty="0">
              <a:ea typeface="ＭＳ Ｐゴシック" charset="0"/>
              <a:cs typeface="ＭＳ Ｐゴシック" charset="0"/>
            </a:endParaRPr>
          </a:p>
        </p:txBody>
      </p:sp>
    </p:spTree>
    <p:extLst>
      <p:ext uri="{BB962C8B-B14F-4D97-AF65-F5344CB8AC3E}">
        <p14:creationId xmlns:p14="http://schemas.microsoft.com/office/powerpoint/2010/main" val="826123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sz="1100" dirty="0">
              <a:ea typeface="ＭＳ Ｐゴシック" charset="0"/>
              <a:cs typeface="ＭＳ Ｐゴシック" charset="0"/>
            </a:endParaRPr>
          </a:p>
        </p:txBody>
      </p:sp>
    </p:spTree>
    <p:extLst>
      <p:ext uri="{BB962C8B-B14F-4D97-AF65-F5344CB8AC3E}">
        <p14:creationId xmlns:p14="http://schemas.microsoft.com/office/powerpoint/2010/main" val="826123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sz="1100" dirty="0">
              <a:ea typeface="ＭＳ Ｐゴシック" charset="0"/>
              <a:cs typeface="ＭＳ Ｐゴシック" charset="0"/>
            </a:endParaRPr>
          </a:p>
        </p:txBody>
      </p:sp>
    </p:spTree>
    <p:extLst>
      <p:ext uri="{BB962C8B-B14F-4D97-AF65-F5344CB8AC3E}">
        <p14:creationId xmlns:p14="http://schemas.microsoft.com/office/powerpoint/2010/main" val="826123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sz="1100" dirty="0">
              <a:ea typeface="ＭＳ Ｐゴシック" charset="0"/>
              <a:cs typeface="ＭＳ Ｐゴシック" charset="0"/>
            </a:endParaRPr>
          </a:p>
        </p:txBody>
      </p:sp>
    </p:spTree>
    <p:extLst>
      <p:ext uri="{BB962C8B-B14F-4D97-AF65-F5344CB8AC3E}">
        <p14:creationId xmlns:p14="http://schemas.microsoft.com/office/powerpoint/2010/main" val="826123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sz="1100" dirty="0">
              <a:ea typeface="ＭＳ Ｐゴシック" charset="0"/>
              <a:cs typeface="ＭＳ Ｐゴシック" charset="0"/>
            </a:endParaRPr>
          </a:p>
        </p:txBody>
      </p:sp>
    </p:spTree>
    <p:extLst>
      <p:ext uri="{BB962C8B-B14F-4D97-AF65-F5344CB8AC3E}">
        <p14:creationId xmlns:p14="http://schemas.microsoft.com/office/powerpoint/2010/main" val="826123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sz="1100" dirty="0">
              <a:ea typeface="ＭＳ Ｐゴシック" charset="0"/>
              <a:cs typeface="ＭＳ Ｐゴシック" charset="0"/>
            </a:endParaRPr>
          </a:p>
        </p:txBody>
      </p:sp>
    </p:spTree>
    <p:extLst>
      <p:ext uri="{BB962C8B-B14F-4D97-AF65-F5344CB8AC3E}">
        <p14:creationId xmlns:p14="http://schemas.microsoft.com/office/powerpoint/2010/main" val="826123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sz="1100" dirty="0">
              <a:ea typeface="ＭＳ Ｐゴシック" charset="0"/>
              <a:cs typeface="ＭＳ Ｐゴシック" charset="0"/>
            </a:endParaRPr>
          </a:p>
        </p:txBody>
      </p:sp>
    </p:spTree>
    <p:extLst>
      <p:ext uri="{BB962C8B-B14F-4D97-AF65-F5344CB8AC3E}">
        <p14:creationId xmlns:p14="http://schemas.microsoft.com/office/powerpoint/2010/main" val="826123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sz="1100" dirty="0">
              <a:ea typeface="ＭＳ Ｐゴシック" charset="0"/>
              <a:cs typeface="ＭＳ Ｐゴシック" charset="0"/>
            </a:endParaRPr>
          </a:p>
        </p:txBody>
      </p:sp>
    </p:spTree>
    <p:extLst>
      <p:ext uri="{BB962C8B-B14F-4D97-AF65-F5344CB8AC3E}">
        <p14:creationId xmlns:p14="http://schemas.microsoft.com/office/powerpoint/2010/main" val="826123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sz="1100" dirty="0">
              <a:ea typeface="ＭＳ Ｐゴシック" charset="0"/>
              <a:cs typeface="ＭＳ Ｐゴシック" charset="0"/>
            </a:endParaRPr>
          </a:p>
        </p:txBody>
      </p:sp>
    </p:spTree>
    <p:extLst>
      <p:ext uri="{BB962C8B-B14F-4D97-AF65-F5344CB8AC3E}">
        <p14:creationId xmlns:p14="http://schemas.microsoft.com/office/powerpoint/2010/main" val="826123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Son </a:t>
            </a:r>
            <a:r>
              <a:rPr lang="en-US" dirty="0" err="1" smtClean="0"/>
              <a:t>comentarios</a:t>
            </a:r>
            <a:r>
              <a:rPr lang="en-US" dirty="0" smtClean="0"/>
              <a:t> </a:t>
            </a:r>
            <a:r>
              <a:rPr lang="en-US" dirty="0" err="1" smtClean="0"/>
              <a:t>sobre</a:t>
            </a:r>
            <a:r>
              <a:rPr lang="en-US" dirty="0" smtClean="0"/>
              <a:t> la </a:t>
            </a:r>
            <a:r>
              <a:rPr lang="en-US" dirty="0" err="1" smtClean="0"/>
              <a:t>versión</a:t>
            </a:r>
            <a:r>
              <a:rPr lang="en-US" dirty="0" smtClean="0"/>
              <a:t> del </a:t>
            </a:r>
            <a:r>
              <a:rPr lang="en-US" dirty="0" err="1" smtClean="0"/>
              <a:t>Senado</a:t>
            </a:r>
            <a:r>
              <a:rPr lang="en-US" dirty="0" smtClean="0"/>
              <a:t> de </a:t>
            </a:r>
            <a:r>
              <a:rPr lang="en-US" dirty="0" err="1" smtClean="0"/>
              <a:t>noviembre</a:t>
            </a:r>
            <a:r>
              <a:rPr lang="en-US" dirty="0" smtClean="0"/>
              <a:t> 2014.</a:t>
            </a:r>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622705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sz="1100" dirty="0">
              <a:ea typeface="ＭＳ Ｐゴシック" charset="0"/>
              <a:cs typeface="ＭＳ Ｐゴシック" charset="0"/>
            </a:endParaRPr>
          </a:p>
        </p:txBody>
      </p:sp>
    </p:spTree>
    <p:extLst>
      <p:ext uri="{BB962C8B-B14F-4D97-AF65-F5344CB8AC3E}">
        <p14:creationId xmlns:p14="http://schemas.microsoft.com/office/powerpoint/2010/main" val="826123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sz="1100" dirty="0">
              <a:ea typeface="ＭＳ Ｐゴシック" charset="0"/>
              <a:cs typeface="ＭＳ Ｐゴシック" charset="0"/>
            </a:endParaRPr>
          </a:p>
        </p:txBody>
      </p:sp>
    </p:spTree>
    <p:extLst>
      <p:ext uri="{BB962C8B-B14F-4D97-AF65-F5344CB8AC3E}">
        <p14:creationId xmlns:p14="http://schemas.microsoft.com/office/powerpoint/2010/main" val="826123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sz="1100" dirty="0">
              <a:ea typeface="ＭＳ Ｐゴシック" charset="0"/>
              <a:cs typeface="ＭＳ Ｐゴシック" charset="0"/>
            </a:endParaRPr>
          </a:p>
        </p:txBody>
      </p:sp>
    </p:spTree>
    <p:extLst>
      <p:ext uri="{BB962C8B-B14F-4D97-AF65-F5344CB8AC3E}">
        <p14:creationId xmlns:p14="http://schemas.microsoft.com/office/powerpoint/2010/main" val="826123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Son </a:t>
            </a:r>
            <a:r>
              <a:rPr lang="en-US" dirty="0" err="1" smtClean="0"/>
              <a:t>comentarios</a:t>
            </a:r>
            <a:r>
              <a:rPr lang="en-US" dirty="0" smtClean="0"/>
              <a:t> </a:t>
            </a:r>
            <a:r>
              <a:rPr lang="en-US" dirty="0" err="1" smtClean="0"/>
              <a:t>sobre</a:t>
            </a:r>
            <a:r>
              <a:rPr lang="en-US" dirty="0" smtClean="0"/>
              <a:t> la </a:t>
            </a:r>
            <a:r>
              <a:rPr lang="en-US" dirty="0" err="1" smtClean="0"/>
              <a:t>versión</a:t>
            </a:r>
            <a:r>
              <a:rPr lang="en-US" dirty="0" smtClean="0"/>
              <a:t> del </a:t>
            </a:r>
            <a:r>
              <a:rPr lang="en-US" dirty="0" err="1" smtClean="0"/>
              <a:t>Senado</a:t>
            </a:r>
            <a:r>
              <a:rPr lang="en-US" dirty="0" smtClean="0"/>
              <a:t> de </a:t>
            </a:r>
            <a:r>
              <a:rPr lang="en-US" dirty="0" err="1" smtClean="0"/>
              <a:t>noviembre</a:t>
            </a:r>
            <a:r>
              <a:rPr lang="en-US" dirty="0" smtClean="0"/>
              <a:t> 2014.</a:t>
            </a:r>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622705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Son </a:t>
            </a:r>
            <a:r>
              <a:rPr lang="en-US" dirty="0" err="1" smtClean="0"/>
              <a:t>comentarios</a:t>
            </a:r>
            <a:r>
              <a:rPr lang="en-US" dirty="0" smtClean="0"/>
              <a:t> </a:t>
            </a:r>
            <a:r>
              <a:rPr lang="en-US" dirty="0" err="1" smtClean="0"/>
              <a:t>sobre</a:t>
            </a:r>
            <a:r>
              <a:rPr lang="en-US" dirty="0" smtClean="0"/>
              <a:t> la </a:t>
            </a:r>
            <a:r>
              <a:rPr lang="en-US" dirty="0" err="1" smtClean="0"/>
              <a:t>versión</a:t>
            </a:r>
            <a:r>
              <a:rPr lang="en-US" dirty="0" smtClean="0"/>
              <a:t> del </a:t>
            </a:r>
            <a:r>
              <a:rPr lang="en-US" dirty="0" err="1" smtClean="0"/>
              <a:t>Senado</a:t>
            </a:r>
            <a:r>
              <a:rPr lang="en-US" dirty="0" smtClean="0"/>
              <a:t> de </a:t>
            </a:r>
            <a:r>
              <a:rPr lang="en-US" dirty="0" err="1" smtClean="0"/>
              <a:t>noviembre</a:t>
            </a:r>
            <a:r>
              <a:rPr lang="en-US" dirty="0" smtClean="0"/>
              <a:t> 2014.</a:t>
            </a:r>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6227056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Son </a:t>
            </a:r>
            <a:r>
              <a:rPr lang="en-US" dirty="0" err="1" smtClean="0"/>
              <a:t>comentarios</a:t>
            </a:r>
            <a:r>
              <a:rPr lang="en-US" dirty="0" smtClean="0"/>
              <a:t> </a:t>
            </a:r>
            <a:r>
              <a:rPr lang="en-US" dirty="0" err="1" smtClean="0"/>
              <a:t>sobre</a:t>
            </a:r>
            <a:r>
              <a:rPr lang="en-US" dirty="0" smtClean="0"/>
              <a:t> la </a:t>
            </a:r>
            <a:r>
              <a:rPr lang="en-US" dirty="0" err="1" smtClean="0"/>
              <a:t>versión</a:t>
            </a:r>
            <a:r>
              <a:rPr lang="en-US" dirty="0" smtClean="0"/>
              <a:t> del </a:t>
            </a:r>
            <a:r>
              <a:rPr lang="en-US" dirty="0" err="1" smtClean="0"/>
              <a:t>Senado</a:t>
            </a:r>
            <a:r>
              <a:rPr lang="en-US" dirty="0" smtClean="0"/>
              <a:t> de </a:t>
            </a:r>
            <a:r>
              <a:rPr lang="en-US" dirty="0" err="1" smtClean="0"/>
              <a:t>noviembre</a:t>
            </a:r>
            <a:r>
              <a:rPr lang="en-US" dirty="0" smtClean="0"/>
              <a:t> 2014.</a:t>
            </a:r>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6227056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Son </a:t>
            </a:r>
            <a:r>
              <a:rPr lang="en-US" dirty="0" err="1" smtClean="0"/>
              <a:t>comentarios</a:t>
            </a:r>
            <a:r>
              <a:rPr lang="en-US" dirty="0" smtClean="0"/>
              <a:t> </a:t>
            </a:r>
            <a:r>
              <a:rPr lang="en-US" dirty="0" err="1" smtClean="0"/>
              <a:t>sobre</a:t>
            </a:r>
            <a:r>
              <a:rPr lang="en-US" dirty="0" smtClean="0"/>
              <a:t> la </a:t>
            </a:r>
            <a:r>
              <a:rPr lang="en-US" dirty="0" err="1" smtClean="0"/>
              <a:t>versión</a:t>
            </a:r>
            <a:r>
              <a:rPr lang="en-US" dirty="0" smtClean="0"/>
              <a:t> del </a:t>
            </a:r>
            <a:r>
              <a:rPr lang="en-US" dirty="0" err="1" smtClean="0"/>
              <a:t>Senado</a:t>
            </a:r>
            <a:r>
              <a:rPr lang="en-US" dirty="0" smtClean="0"/>
              <a:t> de </a:t>
            </a:r>
            <a:r>
              <a:rPr lang="en-US" dirty="0" err="1" smtClean="0"/>
              <a:t>noviembre</a:t>
            </a:r>
            <a:r>
              <a:rPr lang="en-US" dirty="0" smtClean="0"/>
              <a:t> 2014.</a:t>
            </a:r>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6227056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Son </a:t>
            </a:r>
            <a:r>
              <a:rPr lang="en-US" dirty="0" err="1" smtClean="0"/>
              <a:t>comentarios</a:t>
            </a:r>
            <a:r>
              <a:rPr lang="en-US" dirty="0" smtClean="0"/>
              <a:t> </a:t>
            </a:r>
            <a:r>
              <a:rPr lang="en-US" dirty="0" err="1" smtClean="0"/>
              <a:t>sobre</a:t>
            </a:r>
            <a:r>
              <a:rPr lang="en-US" dirty="0" smtClean="0"/>
              <a:t> la </a:t>
            </a:r>
            <a:r>
              <a:rPr lang="en-US" dirty="0" err="1" smtClean="0"/>
              <a:t>versión</a:t>
            </a:r>
            <a:r>
              <a:rPr lang="en-US" dirty="0" smtClean="0"/>
              <a:t> del </a:t>
            </a:r>
            <a:r>
              <a:rPr lang="en-US" dirty="0" err="1" smtClean="0"/>
              <a:t>Senado</a:t>
            </a:r>
            <a:r>
              <a:rPr lang="en-US" dirty="0" smtClean="0"/>
              <a:t> de </a:t>
            </a:r>
            <a:r>
              <a:rPr lang="en-US" dirty="0" err="1" smtClean="0"/>
              <a:t>noviembre</a:t>
            </a:r>
            <a:r>
              <a:rPr lang="en-US" dirty="0" smtClean="0"/>
              <a:t> 2014.</a:t>
            </a:r>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6227056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pitchFamily="-65" charset="-128"/>
              <a:cs typeface="ＭＳ Ｐゴシック" pitchFamily="-65" charset="-128"/>
            </a:endParaRPr>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4048420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Son </a:t>
            </a:r>
            <a:r>
              <a:rPr lang="en-US" dirty="0" err="1" smtClean="0"/>
              <a:t>comentarios</a:t>
            </a:r>
            <a:r>
              <a:rPr lang="en-US" dirty="0" smtClean="0"/>
              <a:t> </a:t>
            </a:r>
            <a:r>
              <a:rPr lang="en-US" dirty="0" err="1" smtClean="0"/>
              <a:t>sobre</a:t>
            </a:r>
            <a:r>
              <a:rPr lang="en-US" dirty="0" smtClean="0"/>
              <a:t> la </a:t>
            </a:r>
            <a:r>
              <a:rPr lang="en-US" dirty="0" err="1" smtClean="0"/>
              <a:t>versión</a:t>
            </a:r>
            <a:r>
              <a:rPr lang="en-US" dirty="0" smtClean="0"/>
              <a:t> del </a:t>
            </a:r>
            <a:r>
              <a:rPr lang="en-US" dirty="0" err="1" smtClean="0"/>
              <a:t>Senado</a:t>
            </a:r>
            <a:r>
              <a:rPr lang="en-US" dirty="0" smtClean="0"/>
              <a:t> de </a:t>
            </a:r>
            <a:r>
              <a:rPr lang="en-US" dirty="0" err="1" smtClean="0"/>
              <a:t>noviembre</a:t>
            </a:r>
            <a:r>
              <a:rPr lang="en-US" dirty="0" smtClean="0"/>
              <a:t> 2014.</a:t>
            </a:r>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6227056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Sobre el V.: </a:t>
            </a:r>
            <a:r>
              <a:rPr lang="es-MX" sz="1100" dirty="0">
                <a:ea typeface="ＭＳ Ｐゴシック" charset="0"/>
                <a:cs typeface="ＭＳ Ｐゴシック" charset="0"/>
              </a:rPr>
              <a:t>Añadiría una obligación para el Instituto (el IFAI): que tendrá que establecer lineamientos – aplicables a todos los sujetos obligados y a los organismos garantes – sobre cómo reconciliar el objetivo de publicar datos abiertos con las exigencias de la protección de los datos personales. Justificación: hasta ahora, no he visto tales lineamientos en el marco jurídico actual aunque sean necesarios.  Idealmente, añadiría un plazo para llevarlo a cabo.</a:t>
            </a:r>
          </a:p>
          <a:p>
            <a:r>
              <a:rPr lang="es-MX" sz="1100" dirty="0">
                <a:ea typeface="ＭＳ Ｐゴシック" charset="0"/>
                <a:cs typeface="ＭＳ Ｐゴシック" charset="0"/>
              </a:rPr>
              <a:t>Sobre el IX.: Redactaría esta obligación de manera más precisa: que el Instituto (el IFAI) tendrá que establecer lineamientos, recomendaciones o herramientas que garanticen el derecho de acceso a la información y a la protección de datos personales.</a:t>
            </a:r>
            <a:r>
              <a:rPr lang="en-US" dirty="0" smtClean="0">
                <a:effectLst/>
              </a:rPr>
              <a:t> </a:t>
            </a:r>
            <a:endParaRPr lang="es-MX"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Sobre</a:t>
            </a:r>
            <a:r>
              <a:rPr lang="es-MX" baseline="0" dirty="0" smtClean="0"/>
              <a:t> el VII.: </a:t>
            </a:r>
            <a:r>
              <a:rPr lang="es-MX" sz="1100" dirty="0">
                <a:ea typeface="ＭＳ Ｐゴシック" charset="0"/>
                <a:cs typeface="ＭＳ Ｐゴシック" charset="0"/>
              </a:rPr>
              <a:t>¿Qué institución va a verificar las previas vulneraciones ocurridas si no tienen que ser notificadas ni al IFAI ni a los titulares? Tal cual está escrita la Ley ahora, si ninguna institución va a verificar si responsables han sufrido de vulneraciones de datos personales, hay una escapatoria posible para los sujetos obligados en cuanto a sus obligaciones de prever las vulneraciones previas ocurridas.  Por ello, recomiendo – más abajo en el texto – que se añaden obligaciones para cualquier responsable de notificar vulneraciones al Instituto y a los titulares de datos personales que hayan sido vulnerados.</a:t>
            </a:r>
            <a:endParaRPr lang="es-MX"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Sobre el Art. 217: </a:t>
            </a:r>
            <a:r>
              <a:rPr lang="es-MX" sz="1100" dirty="0">
                <a:ea typeface="ＭＳ Ｐゴシック" charset="0"/>
                <a:cs typeface="ＭＳ Ｐゴシック" charset="0"/>
              </a:rPr>
              <a:t>Se refiere a la seguridad de la información, no a los datos personales.  Por ello, añadí un nuevo artículo (218) para cubrir el caso de las vulneraciones </a:t>
            </a:r>
            <a:r>
              <a:rPr lang="es-MX" sz="1100" b="1" i="1" dirty="0">
                <a:ea typeface="ＭＳ Ｐゴシック" charset="0"/>
                <a:cs typeface="ＭＳ Ｐゴシック" charset="0"/>
              </a:rPr>
              <a:t>de datos personales</a:t>
            </a:r>
            <a:r>
              <a:rPr lang="es-MX" sz="1100" dirty="0">
                <a:ea typeface="ＭＳ Ｐゴシック" charset="0"/>
                <a:cs typeface="ＭＳ Ｐゴシック" charset="0"/>
              </a:rPr>
              <a:t>.</a:t>
            </a:r>
            <a:endParaRPr lang="es-MX" dirty="0" smtClean="0"/>
          </a:p>
          <a:p>
            <a:r>
              <a:rPr lang="es-MX" dirty="0" smtClean="0"/>
              <a:t>Sobre</a:t>
            </a:r>
            <a:r>
              <a:rPr lang="es-MX" baseline="0" dirty="0" smtClean="0"/>
              <a:t> el Art. 218: </a:t>
            </a:r>
            <a:r>
              <a:rPr lang="es-MX" sz="1100" dirty="0">
                <a:ea typeface="ＭＳ Ｐゴシック" charset="0"/>
                <a:cs typeface="ＭＳ Ｐゴシック" charset="0"/>
              </a:rPr>
              <a:t>Añado esta obligación, similar a la que existe en la LFPDPPP, para que las obligaciones de los responsables de entidades públicas sean iguales a las que tienen los particulares en la LFPDPPP.  Sugiero también añadir la obligación para los responsables de notificar al Institución, o al Organismo Garante competente, la vulneración de datos personales.  Se debería añadir otro artículo para regir esta eventualidad.</a:t>
            </a:r>
            <a:endParaRPr lang="es-MX"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Son </a:t>
            </a:r>
            <a:r>
              <a:rPr lang="en-US" dirty="0" err="1" smtClean="0"/>
              <a:t>comentarios</a:t>
            </a:r>
            <a:r>
              <a:rPr lang="en-US" dirty="0" smtClean="0"/>
              <a:t> </a:t>
            </a:r>
            <a:r>
              <a:rPr lang="en-US" dirty="0" err="1" smtClean="0"/>
              <a:t>sobre</a:t>
            </a:r>
            <a:r>
              <a:rPr lang="en-US" dirty="0" smtClean="0"/>
              <a:t> la </a:t>
            </a:r>
            <a:r>
              <a:rPr lang="en-US" dirty="0" err="1" smtClean="0"/>
              <a:t>versión</a:t>
            </a:r>
            <a:r>
              <a:rPr lang="en-US" dirty="0" smtClean="0"/>
              <a:t> del </a:t>
            </a:r>
            <a:r>
              <a:rPr lang="en-US" dirty="0" err="1" smtClean="0"/>
              <a:t>Senado</a:t>
            </a:r>
            <a:r>
              <a:rPr lang="en-US" dirty="0" smtClean="0"/>
              <a:t> de </a:t>
            </a:r>
            <a:r>
              <a:rPr lang="en-US" dirty="0" err="1" smtClean="0"/>
              <a:t>noviembre</a:t>
            </a:r>
            <a:r>
              <a:rPr lang="en-US" dirty="0" smtClean="0"/>
              <a:t> 2014.</a:t>
            </a:r>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6227056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r>
              <a:rPr lang="es-MX" sz="1100" b="1" i="1" dirty="0">
                <a:ea typeface="ＭＳ Ｐゴシック" charset="0"/>
                <a:cs typeface="ＭＳ Ｐゴシック" charset="0"/>
              </a:rPr>
              <a:t>Se pretende prevenir y no remediar los problemas de privacidad gracias al diseño</a:t>
            </a:r>
            <a:r>
              <a:rPr lang="es-MX" sz="1100" dirty="0">
                <a:ea typeface="ＭＳ Ｐゴシック" charset="0"/>
                <a:cs typeface="ＭＳ Ｐゴシック" charset="0"/>
              </a:rPr>
              <a:t>. PbD se caracteriza por diseñar medidas de carácter proactivo en lugar de medidas reactivas. Es decir, se anticipa y evita acontecimientos invasivos de privacidad antes de que sucedan. Esta estructura no espera a que nazcan o se produzcan los riesgos en la privacidad para materializarse, ni ofrece soluciones para resolver infracciones de privacidad una vez que éstas han ocurrido. Tiene por objeto evitar que se produzcan. En definitiva, esta estructura se sitúa antes de los hechos y no después. </a:t>
            </a:r>
            <a:endParaRPr lang="en-US" sz="1100" dirty="0">
              <a:ea typeface="ＭＳ Ｐゴシック" charset="0"/>
              <a:cs typeface="ＭＳ Ｐゴシック" charset="0"/>
            </a:endParaRPr>
          </a:p>
          <a:p>
            <a:pPr lvl="0"/>
            <a:r>
              <a:rPr lang="es-MX" sz="1100" b="1" i="1" dirty="0">
                <a:ea typeface="ＭＳ Ｐゴシック" charset="0"/>
                <a:cs typeface="ＭＳ Ｐゴシック" charset="0"/>
              </a:rPr>
              <a:t>Contar con la privacidad por defecto</a:t>
            </a:r>
            <a:r>
              <a:rPr lang="es-MX" sz="1100" dirty="0">
                <a:ea typeface="ＭＳ Ｐゴシック" charset="0"/>
                <a:cs typeface="ＭＳ Ｐゴシック" charset="0"/>
              </a:rPr>
              <a:t>. Es decir, que a los usuarios de espacios digitales diseñados bajo la estructura de PbD no se les requiere ninguna acción de configuración de su perfil por su parte para proteger sus datos, ya que esta protección queda integrada, por defecto, en el sistema.</a:t>
            </a:r>
            <a:endParaRPr lang="en-US" sz="1100" dirty="0">
              <a:ea typeface="ＭＳ Ｐゴシック" charset="0"/>
              <a:cs typeface="ＭＳ Ｐゴシック" charset="0"/>
            </a:endParaRPr>
          </a:p>
          <a:p>
            <a:pPr lvl="0"/>
            <a:r>
              <a:rPr lang="es-MX" sz="1100" b="1" i="1" dirty="0">
                <a:ea typeface="ＭＳ Ｐゴシック" charset="0"/>
                <a:cs typeface="ＭＳ Ｐゴシック" charset="0"/>
              </a:rPr>
              <a:t>Contar con una privacidad embebida en el diseño</a:t>
            </a:r>
            <a:r>
              <a:rPr lang="es-MX" sz="1100" dirty="0">
                <a:ea typeface="ＭＳ Ｐゴシック" charset="0"/>
                <a:cs typeface="ＭＳ Ｐゴシック" charset="0"/>
              </a:rPr>
              <a:t>. La privacidad está "incrustada" en él y en la arquitectura de los sistemas informáticos. La privacidad, por tanto, es integral al sistema sin, por ello, disminuir su funcionalidad.</a:t>
            </a:r>
            <a:endParaRPr lang="en-US" sz="1100" dirty="0">
              <a:ea typeface="ＭＳ Ｐゴシック" charset="0"/>
              <a:cs typeface="ＭＳ Ｐゴシック" charset="0"/>
            </a:endParaRPr>
          </a:p>
          <a:p>
            <a:pPr lvl="0"/>
            <a:r>
              <a:rPr lang="es-MX" sz="1100" b="1" i="1" dirty="0">
                <a:ea typeface="ＭＳ Ｐゴシック" charset="0"/>
                <a:cs typeface="ＭＳ Ｐゴシック" charset="0"/>
              </a:rPr>
              <a:t>Contar con una funcionalidad completa</a:t>
            </a:r>
            <a:r>
              <a:rPr lang="es-MX" sz="1100" dirty="0">
                <a:ea typeface="ＭＳ Ｐゴシック" charset="0"/>
                <a:cs typeface="ＭＳ Ｐゴシック" charset="0"/>
              </a:rPr>
              <a:t>. La pretensión es dar cabida a todos los intereses legítimos y al cumplimiento de los objetivos de forma que todos los actores implicados ganen. Esta estructura trata el asentamiento de falsas dicotomías, como la privacidad frente a la seguridad, demostrando que es posible disfrutar de ambas cosas.</a:t>
            </a:r>
            <a:endParaRPr lang="en-US" sz="1100" dirty="0">
              <a:ea typeface="ＭＳ Ｐゴシック" charset="0"/>
              <a:cs typeface="ＭＳ Ｐゴシック" charset="0"/>
            </a:endParaRPr>
          </a:p>
          <a:p>
            <a:pPr lvl="0"/>
            <a:r>
              <a:rPr lang="es-MX" sz="1100" b="1" i="1" dirty="0">
                <a:ea typeface="ＭＳ Ｐゴシック" charset="0"/>
                <a:cs typeface="ＭＳ Ｐゴシック" charset="0"/>
              </a:rPr>
              <a:t>Necesidad de proteger de "extremo a extremo" la privacidad digital del usuario. </a:t>
            </a:r>
            <a:r>
              <a:rPr lang="es-MX" sz="1100" dirty="0">
                <a:ea typeface="ＭＳ Ｐゴシック" charset="0"/>
                <a:cs typeface="ＭＳ Ｐゴシック" charset="0"/>
              </a:rPr>
              <a:t>Esto significa que, tras haber sido "incrustada" en el sistema, antes del primer elemento de información que se recoja, se extiende a lo largo de todo el ciclo de vida de los datos que intervienen en el mismo, de principio a fin, asegurando que, al final del proceso, todos los datos son destruidos de forma segura y en el momento oportuno. Por ello se asegura "de extremo a extremo" la gestión del ciclo de vida de la información personal. </a:t>
            </a:r>
            <a:endParaRPr lang="en-US" sz="1100" dirty="0">
              <a:ea typeface="ＭＳ Ｐゴシック" charset="0"/>
              <a:cs typeface="ＭＳ Ｐゴシック" charset="0"/>
            </a:endParaRPr>
          </a:p>
          <a:p>
            <a:pPr lvl="0"/>
            <a:r>
              <a:rPr lang="es-MX" sz="1100" b="1" i="1" dirty="0">
                <a:ea typeface="ＭＳ Ｐゴシック" charset="0"/>
                <a:cs typeface="ＭＳ Ｐゴシック" charset="0"/>
              </a:rPr>
              <a:t>Especial respeto hacia la privacidad del usuario</a:t>
            </a:r>
            <a:r>
              <a:rPr lang="es-MX" sz="1100" dirty="0">
                <a:ea typeface="ＭＳ Ｐゴシック" charset="0"/>
                <a:cs typeface="ＭＳ Ｐゴシック" charset="0"/>
              </a:rPr>
              <a:t>. Desarrolladores y proveedores de espacios digitales deben de ver más allá de los intereses particulares de sus empresas ofreciendo medidas tales como fuertes valores predeterminados de privacidad, aviso apropiado y empoderamiento de opciones fáciles de usar,teniendo siempre como centro de sus acciones al usuario.</a:t>
            </a:r>
            <a:endParaRPr lang="en-US" sz="1100" dirty="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Son </a:t>
            </a:r>
            <a:r>
              <a:rPr lang="en-US" dirty="0" err="1" smtClean="0"/>
              <a:t>comentarios</a:t>
            </a:r>
            <a:r>
              <a:rPr lang="en-US" dirty="0" smtClean="0"/>
              <a:t> </a:t>
            </a:r>
            <a:r>
              <a:rPr lang="en-US" dirty="0" err="1" smtClean="0"/>
              <a:t>sobre</a:t>
            </a:r>
            <a:r>
              <a:rPr lang="en-US" dirty="0" smtClean="0"/>
              <a:t> la </a:t>
            </a:r>
            <a:r>
              <a:rPr lang="en-US" dirty="0" err="1" smtClean="0"/>
              <a:t>versión</a:t>
            </a:r>
            <a:r>
              <a:rPr lang="en-US" dirty="0" smtClean="0"/>
              <a:t> del </a:t>
            </a:r>
            <a:r>
              <a:rPr lang="en-US" dirty="0" err="1" smtClean="0"/>
              <a:t>Senado</a:t>
            </a:r>
            <a:r>
              <a:rPr lang="en-US" dirty="0" smtClean="0"/>
              <a:t> de </a:t>
            </a:r>
            <a:r>
              <a:rPr lang="en-US" dirty="0" err="1" smtClean="0"/>
              <a:t>noviembre</a:t>
            </a:r>
            <a:r>
              <a:rPr lang="en-US" dirty="0" smtClean="0"/>
              <a:t> 2014.</a:t>
            </a:r>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6227056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s-MX" sz="1100" dirty="0">
                <a:ea typeface="ＭＳ Ｐゴシック" charset="0"/>
                <a:cs typeface="ＭＳ Ｐゴシック" charset="0"/>
              </a:rPr>
              <a:t>Lo que la Ley dice: El Artículo 19 de la LFPDPPP señala que:</a:t>
            </a:r>
            <a:endParaRPr lang="en-US" sz="1100" dirty="0">
              <a:ea typeface="ＭＳ Ｐゴシック" charset="0"/>
              <a:cs typeface="ＭＳ Ｐゴシック" charset="0"/>
            </a:endParaRPr>
          </a:p>
          <a:p>
            <a:r>
              <a:rPr lang="es-MX" sz="1100" dirty="0">
                <a:ea typeface="ＭＳ Ｐゴシック" charset="0"/>
                <a:cs typeface="ＭＳ Ｐゴシック" charset="0"/>
              </a:rPr>
              <a:t> </a:t>
            </a:r>
            <a:endParaRPr lang="en-US" sz="1100" dirty="0">
              <a:ea typeface="ＭＳ Ｐゴシック" charset="0"/>
              <a:cs typeface="ＭＳ Ｐゴシック" charset="0"/>
            </a:endParaRPr>
          </a:p>
          <a:p>
            <a:r>
              <a:rPr lang="es-MX" sz="1100" dirty="0">
                <a:ea typeface="ＭＳ Ｐゴシック" charset="0"/>
                <a:cs typeface="ＭＳ Ｐゴシック" charset="0"/>
              </a:rPr>
              <a:t>“Todo responsable que lleve a cabo tratamiento de datos personales</a:t>
            </a:r>
            <a:endParaRPr lang="en-US" sz="1100" dirty="0">
              <a:ea typeface="ＭＳ Ｐゴシック" charset="0"/>
              <a:cs typeface="ＭＳ Ｐゴシック" charset="0"/>
            </a:endParaRPr>
          </a:p>
          <a:p>
            <a:r>
              <a:rPr lang="es-MX" sz="1100" dirty="0">
                <a:ea typeface="ＭＳ Ｐゴシック" charset="0"/>
                <a:cs typeface="ＭＳ Ｐゴシック" charset="0"/>
              </a:rPr>
              <a:t>deberá _establecer y mantener medidas de seguridad administrativas,</a:t>
            </a:r>
            <a:endParaRPr lang="en-US" sz="1100" dirty="0">
              <a:ea typeface="ＭＳ Ｐゴシック" charset="0"/>
              <a:cs typeface="ＭＳ Ｐゴシック" charset="0"/>
            </a:endParaRPr>
          </a:p>
          <a:p>
            <a:r>
              <a:rPr lang="es-MX" sz="1100" dirty="0">
                <a:ea typeface="ＭＳ Ｐゴシック" charset="0"/>
                <a:cs typeface="ＭＳ Ｐゴシック" charset="0"/>
              </a:rPr>
              <a:t>técnicas y físicas _que permitan _proteger los datos personales contra_</a:t>
            </a:r>
            <a:endParaRPr lang="en-US" sz="1100" dirty="0">
              <a:ea typeface="ＭＳ Ｐゴシック" charset="0"/>
              <a:cs typeface="ＭＳ Ｐゴシック" charset="0"/>
            </a:endParaRPr>
          </a:p>
          <a:p>
            <a:r>
              <a:rPr lang="es-MX" sz="1100" dirty="0">
                <a:ea typeface="ＭＳ Ｐゴシック" charset="0"/>
                <a:cs typeface="ＭＳ Ｐゴシック" charset="0"/>
              </a:rPr>
              <a:t>daño, pérdida, alteración, destrucción o el uso, _acceso_ o tratamiento</a:t>
            </a:r>
            <a:endParaRPr lang="en-US" sz="1100" dirty="0">
              <a:ea typeface="ＭＳ Ｐゴシック" charset="0"/>
              <a:cs typeface="ＭＳ Ｐゴシック" charset="0"/>
            </a:endParaRPr>
          </a:p>
          <a:p>
            <a:r>
              <a:rPr lang="es-MX" sz="1100" dirty="0">
                <a:ea typeface="ＭＳ Ｐゴシック" charset="0"/>
                <a:cs typeface="ＭＳ Ｐゴシック" charset="0"/>
              </a:rPr>
              <a:t>_no autorizado_.</a:t>
            </a:r>
            <a:endParaRPr lang="en-US" sz="1100" dirty="0">
              <a:ea typeface="ＭＳ Ｐゴシック" charset="0"/>
              <a:cs typeface="ＭＳ Ｐゴシック" charset="0"/>
            </a:endParaRPr>
          </a:p>
          <a:p>
            <a:r>
              <a:rPr lang="es-MX" sz="1100" dirty="0">
                <a:ea typeface="ＭＳ Ｐゴシック" charset="0"/>
                <a:cs typeface="ＭＳ Ｐゴシック" charset="0"/>
              </a:rPr>
              <a:t> </a:t>
            </a:r>
            <a:endParaRPr lang="en-US" sz="1100" dirty="0">
              <a:ea typeface="ＭＳ Ｐゴシック" charset="0"/>
              <a:cs typeface="ＭＳ Ｐゴシック" charset="0"/>
            </a:endParaRPr>
          </a:p>
          <a:p>
            <a:r>
              <a:rPr lang="es-MX" sz="1100" dirty="0">
                <a:ea typeface="ＭＳ Ｐゴシック" charset="0"/>
                <a:cs typeface="ＭＳ Ｐゴシック" charset="0"/>
              </a:rPr>
              <a:t>Los responsables no adoptarán medidas de seguridad menores a aquellas</a:t>
            </a:r>
            <a:endParaRPr lang="en-US" sz="1100" dirty="0">
              <a:ea typeface="ＭＳ Ｐゴシック" charset="0"/>
              <a:cs typeface="ＭＳ Ｐゴシック" charset="0"/>
            </a:endParaRPr>
          </a:p>
          <a:p>
            <a:r>
              <a:rPr lang="es-MX" sz="1100" dirty="0">
                <a:ea typeface="ＭＳ Ｐゴシック" charset="0"/>
                <a:cs typeface="ＭＳ Ｐゴシック" charset="0"/>
              </a:rPr>
              <a:t>que mantengan para el manejo de su información. Asimismo se tomará en</a:t>
            </a:r>
            <a:endParaRPr lang="en-US" sz="1100" dirty="0">
              <a:ea typeface="ＭＳ Ｐゴシック" charset="0"/>
              <a:cs typeface="ＭＳ Ｐゴシック" charset="0"/>
            </a:endParaRPr>
          </a:p>
          <a:p>
            <a:r>
              <a:rPr lang="es-MX" sz="1100" dirty="0">
                <a:ea typeface="ＭＳ Ｐゴシック" charset="0"/>
                <a:cs typeface="ＭＳ Ｐゴシック" charset="0"/>
              </a:rPr>
              <a:t>cuenta el riesgo existente, las posibles consecuencias para los</a:t>
            </a:r>
            <a:endParaRPr lang="en-US" sz="1100" dirty="0">
              <a:ea typeface="ＭＳ Ｐゴシック" charset="0"/>
              <a:cs typeface="ＭＳ Ｐゴシック" charset="0"/>
            </a:endParaRPr>
          </a:p>
          <a:p>
            <a:r>
              <a:rPr lang="es-MX" sz="1100" dirty="0">
                <a:ea typeface="ＭＳ Ｐゴシック" charset="0"/>
                <a:cs typeface="ＭＳ Ｐゴシック" charset="0"/>
              </a:rPr>
              <a:t>titulares, la sensibilidad de los datos y el desarrollo tecnológico.”</a:t>
            </a:r>
            <a:endParaRPr lang="en-US" sz="1100" dirty="0">
              <a:ea typeface="ＭＳ Ｐゴシック" charset="0"/>
              <a:cs typeface="ＭＳ Ｐゴシック" charset="0"/>
            </a:endParaRPr>
          </a:p>
          <a:p>
            <a:r>
              <a:rPr lang="es-MX" sz="1100" dirty="0">
                <a:ea typeface="ＭＳ Ｐゴシック" charset="0"/>
                <a:cs typeface="ＭＳ Ｐゴシック" charset="0"/>
              </a:rPr>
              <a:t>(El subrayado es nuestro)</a:t>
            </a:r>
            <a:endParaRPr lang="en-US" sz="1100" dirty="0">
              <a:ea typeface="ＭＳ Ｐゴシック" charset="0"/>
              <a:cs typeface="ＭＳ Ｐゴシック" charset="0"/>
            </a:endParaRPr>
          </a:p>
          <a:p>
            <a:r>
              <a:rPr lang="es-MX" sz="1100" dirty="0">
                <a:ea typeface="ＭＳ Ｐゴシック" charset="0"/>
                <a:cs typeface="ＭＳ Ｐゴシック" charset="0"/>
              </a:rPr>
              <a:t> </a:t>
            </a:r>
            <a:endParaRPr lang="en-US" sz="1100" dirty="0">
              <a:ea typeface="ＭＳ Ｐゴシック" charset="0"/>
              <a:cs typeface="ＭＳ Ｐゴシック" charset="0"/>
            </a:endParaRPr>
          </a:p>
          <a:p>
            <a:r>
              <a:rPr lang="es-MX" sz="1100" dirty="0">
                <a:ea typeface="ＭＳ Ｐゴシック" charset="0"/>
                <a:cs typeface="ＭＳ Ｐゴシック" charset="0"/>
              </a:rPr>
              <a:t>También es conveniente mencionar que el Artículo 20 establece que:</a:t>
            </a:r>
            <a:endParaRPr lang="en-US" sz="1100" dirty="0">
              <a:ea typeface="ＭＳ Ｐゴシック" charset="0"/>
              <a:cs typeface="ＭＳ Ｐゴシック" charset="0"/>
            </a:endParaRPr>
          </a:p>
          <a:p>
            <a:r>
              <a:rPr lang="es-MX" sz="1100" dirty="0">
                <a:ea typeface="ＭＳ Ｐゴシック" charset="0"/>
                <a:cs typeface="ＭＳ Ｐゴシック" charset="0"/>
              </a:rPr>
              <a:t> </a:t>
            </a:r>
            <a:endParaRPr lang="en-US" sz="1100" dirty="0">
              <a:ea typeface="ＭＳ Ｐゴシック" charset="0"/>
              <a:cs typeface="ＭＳ Ｐゴシック" charset="0"/>
            </a:endParaRPr>
          </a:p>
          <a:p>
            <a:r>
              <a:rPr lang="es-MX" sz="1100" dirty="0">
                <a:ea typeface="ＭＳ Ｐゴシック" charset="0"/>
                <a:cs typeface="ＭＳ Ｐゴシック" charset="0"/>
              </a:rPr>
              <a:t>“Las vulneraciones de seguridad ocurridas en cualquier fase del</a:t>
            </a:r>
            <a:endParaRPr lang="en-US" sz="1100" dirty="0">
              <a:ea typeface="ＭＳ Ｐゴシック" charset="0"/>
              <a:cs typeface="ＭＳ Ｐゴシック" charset="0"/>
            </a:endParaRPr>
          </a:p>
          <a:p>
            <a:r>
              <a:rPr lang="es-MX" sz="1100" dirty="0">
                <a:ea typeface="ＭＳ Ｐゴシック" charset="0"/>
                <a:cs typeface="ＭＳ Ｐゴシック" charset="0"/>
              </a:rPr>
              <a:t>tratamiento que afecten de forma significativa los derechos</a:t>
            </a:r>
            <a:endParaRPr lang="en-US" sz="1100" dirty="0">
              <a:ea typeface="ＭＳ Ｐゴシック" charset="0"/>
              <a:cs typeface="ＭＳ Ｐゴシック" charset="0"/>
            </a:endParaRPr>
          </a:p>
          <a:p>
            <a:r>
              <a:rPr lang="es-MX" sz="1100" dirty="0">
                <a:ea typeface="ＭＳ Ｐゴシック" charset="0"/>
                <a:cs typeface="ＭＳ Ｐゴシック" charset="0"/>
              </a:rPr>
              <a:t>patrimoniales o morales de los titulares, serán informadas de forma</a:t>
            </a:r>
            <a:endParaRPr lang="en-US" sz="1100" dirty="0">
              <a:ea typeface="ＭＳ Ｐゴシック" charset="0"/>
              <a:cs typeface="ＭＳ Ｐゴシック" charset="0"/>
            </a:endParaRPr>
          </a:p>
          <a:p>
            <a:r>
              <a:rPr lang="es-MX" sz="1100" dirty="0">
                <a:ea typeface="ＭＳ Ｐゴシック" charset="0"/>
                <a:cs typeface="ＭＳ Ｐゴシック" charset="0"/>
              </a:rPr>
              <a:t>inmediata por el responsable al titular, a fin de que este último pueda</a:t>
            </a:r>
            <a:endParaRPr lang="en-US" sz="1100" dirty="0">
              <a:ea typeface="ＭＳ Ｐゴシック" charset="0"/>
              <a:cs typeface="ＭＳ Ｐゴシック" charset="0"/>
            </a:endParaRPr>
          </a:p>
          <a:p>
            <a:r>
              <a:rPr lang="es-MX" sz="1100" dirty="0">
                <a:ea typeface="ＭＳ Ｐゴシック" charset="0"/>
                <a:cs typeface="ＭＳ Ｐゴシック" charset="0"/>
              </a:rPr>
              <a:t>tomar las medidas correspondientes a la defensa de sus derechos.”</a:t>
            </a:r>
            <a:endParaRPr lang="en-US" sz="1100" dirty="0">
              <a:ea typeface="ＭＳ Ｐゴシック" charset="0"/>
              <a:cs typeface="ＭＳ Ｐゴシック" charset="0"/>
            </a:endParaRPr>
          </a:p>
        </p:txBody>
      </p:sp>
    </p:spTree>
    <p:extLst>
      <p:ext uri="{BB962C8B-B14F-4D97-AF65-F5344CB8AC3E}">
        <p14:creationId xmlns:p14="http://schemas.microsoft.com/office/powerpoint/2010/main" val="23579307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40258278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Son </a:t>
            </a:r>
            <a:r>
              <a:rPr lang="en-US" dirty="0" err="1" smtClean="0"/>
              <a:t>comentarios</a:t>
            </a:r>
            <a:r>
              <a:rPr lang="en-US" dirty="0" smtClean="0"/>
              <a:t> </a:t>
            </a:r>
            <a:r>
              <a:rPr lang="en-US" dirty="0" err="1" smtClean="0"/>
              <a:t>sobre</a:t>
            </a:r>
            <a:r>
              <a:rPr lang="en-US" dirty="0" smtClean="0"/>
              <a:t> la </a:t>
            </a:r>
            <a:r>
              <a:rPr lang="en-US" dirty="0" err="1" smtClean="0"/>
              <a:t>versión</a:t>
            </a:r>
            <a:r>
              <a:rPr lang="en-US" dirty="0" smtClean="0"/>
              <a:t> del </a:t>
            </a:r>
            <a:r>
              <a:rPr lang="en-US" dirty="0" err="1" smtClean="0"/>
              <a:t>Senado</a:t>
            </a:r>
            <a:r>
              <a:rPr lang="en-US" dirty="0" smtClean="0"/>
              <a:t> de </a:t>
            </a:r>
            <a:r>
              <a:rPr lang="en-US" dirty="0" err="1" smtClean="0"/>
              <a:t>noviembre</a:t>
            </a:r>
            <a:r>
              <a:rPr lang="en-US" dirty="0" smtClean="0"/>
              <a:t> 2014.</a:t>
            </a:r>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6227056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Son </a:t>
            </a:r>
            <a:r>
              <a:rPr lang="en-US" dirty="0" err="1" smtClean="0"/>
              <a:t>comentarios</a:t>
            </a:r>
            <a:r>
              <a:rPr lang="en-US" dirty="0" smtClean="0"/>
              <a:t> </a:t>
            </a:r>
            <a:r>
              <a:rPr lang="en-US" dirty="0" err="1" smtClean="0"/>
              <a:t>sobre</a:t>
            </a:r>
            <a:r>
              <a:rPr lang="en-US" dirty="0" smtClean="0"/>
              <a:t> la </a:t>
            </a:r>
            <a:r>
              <a:rPr lang="en-US" dirty="0" err="1" smtClean="0"/>
              <a:t>versión</a:t>
            </a:r>
            <a:r>
              <a:rPr lang="en-US" dirty="0" smtClean="0"/>
              <a:t> del </a:t>
            </a:r>
            <a:r>
              <a:rPr lang="en-US" dirty="0" err="1" smtClean="0"/>
              <a:t>Senado</a:t>
            </a:r>
            <a:r>
              <a:rPr lang="en-US" dirty="0" smtClean="0"/>
              <a:t> de </a:t>
            </a:r>
            <a:r>
              <a:rPr lang="en-US" dirty="0" err="1" smtClean="0"/>
              <a:t>noviembre</a:t>
            </a:r>
            <a:r>
              <a:rPr lang="en-US" dirty="0" smtClean="0"/>
              <a:t> 2014.</a:t>
            </a:r>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6227056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Son </a:t>
            </a:r>
            <a:r>
              <a:rPr lang="en-US" dirty="0" err="1" smtClean="0"/>
              <a:t>comentarios</a:t>
            </a:r>
            <a:r>
              <a:rPr lang="en-US" dirty="0" smtClean="0"/>
              <a:t> </a:t>
            </a:r>
            <a:r>
              <a:rPr lang="en-US" dirty="0" err="1" smtClean="0"/>
              <a:t>sobre</a:t>
            </a:r>
            <a:r>
              <a:rPr lang="en-US" dirty="0" smtClean="0"/>
              <a:t> la </a:t>
            </a:r>
            <a:r>
              <a:rPr lang="en-US" dirty="0" err="1" smtClean="0"/>
              <a:t>versión</a:t>
            </a:r>
            <a:r>
              <a:rPr lang="en-US" dirty="0" smtClean="0"/>
              <a:t> del </a:t>
            </a:r>
            <a:r>
              <a:rPr lang="en-US" dirty="0" err="1" smtClean="0"/>
              <a:t>Senado</a:t>
            </a:r>
            <a:r>
              <a:rPr lang="en-US" dirty="0" smtClean="0"/>
              <a:t> de </a:t>
            </a:r>
            <a:r>
              <a:rPr lang="en-US" dirty="0" err="1" smtClean="0"/>
              <a:t>noviembre</a:t>
            </a:r>
            <a:r>
              <a:rPr lang="en-US" dirty="0" smtClean="0"/>
              <a:t> 2014.</a:t>
            </a:r>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6227056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Son </a:t>
            </a:r>
            <a:r>
              <a:rPr lang="en-US" dirty="0" err="1" smtClean="0"/>
              <a:t>comentarios</a:t>
            </a:r>
            <a:r>
              <a:rPr lang="en-US" dirty="0" smtClean="0"/>
              <a:t> </a:t>
            </a:r>
            <a:r>
              <a:rPr lang="en-US" dirty="0" err="1" smtClean="0"/>
              <a:t>sobre</a:t>
            </a:r>
            <a:r>
              <a:rPr lang="en-US" dirty="0" smtClean="0"/>
              <a:t> la </a:t>
            </a:r>
            <a:r>
              <a:rPr lang="en-US" dirty="0" err="1" smtClean="0"/>
              <a:t>versión</a:t>
            </a:r>
            <a:r>
              <a:rPr lang="en-US" dirty="0" smtClean="0"/>
              <a:t> del </a:t>
            </a:r>
            <a:r>
              <a:rPr lang="en-US" dirty="0" err="1" smtClean="0"/>
              <a:t>Senado</a:t>
            </a:r>
            <a:r>
              <a:rPr lang="en-US" dirty="0" smtClean="0"/>
              <a:t> de </a:t>
            </a:r>
            <a:r>
              <a:rPr lang="en-US" dirty="0" err="1" smtClean="0"/>
              <a:t>noviembre</a:t>
            </a:r>
            <a:r>
              <a:rPr lang="en-US" dirty="0" smtClean="0"/>
              <a:t> 2014.</a:t>
            </a:r>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6227056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Son </a:t>
            </a:r>
            <a:r>
              <a:rPr lang="en-US" dirty="0" err="1" smtClean="0"/>
              <a:t>comentarios</a:t>
            </a:r>
            <a:r>
              <a:rPr lang="en-US" dirty="0" smtClean="0"/>
              <a:t> </a:t>
            </a:r>
            <a:r>
              <a:rPr lang="en-US" dirty="0" err="1" smtClean="0"/>
              <a:t>sobre</a:t>
            </a:r>
            <a:r>
              <a:rPr lang="en-US" dirty="0" smtClean="0"/>
              <a:t> la </a:t>
            </a:r>
            <a:r>
              <a:rPr lang="en-US" dirty="0" err="1" smtClean="0"/>
              <a:t>versión</a:t>
            </a:r>
            <a:r>
              <a:rPr lang="en-US" dirty="0" smtClean="0"/>
              <a:t> del </a:t>
            </a:r>
            <a:r>
              <a:rPr lang="en-US" dirty="0" err="1" smtClean="0"/>
              <a:t>Senado</a:t>
            </a:r>
            <a:r>
              <a:rPr lang="en-US" dirty="0" smtClean="0"/>
              <a:t> de </a:t>
            </a:r>
            <a:r>
              <a:rPr lang="en-US" dirty="0" err="1" smtClean="0"/>
              <a:t>noviembre</a:t>
            </a:r>
            <a:r>
              <a:rPr lang="en-US" dirty="0" smtClean="0"/>
              <a:t> 2014.</a:t>
            </a:r>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6227056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Son </a:t>
            </a:r>
            <a:r>
              <a:rPr lang="en-US" dirty="0" err="1" smtClean="0"/>
              <a:t>comentarios</a:t>
            </a:r>
            <a:r>
              <a:rPr lang="en-US" dirty="0" smtClean="0"/>
              <a:t> </a:t>
            </a:r>
            <a:r>
              <a:rPr lang="en-US" dirty="0" err="1" smtClean="0"/>
              <a:t>sobre</a:t>
            </a:r>
            <a:r>
              <a:rPr lang="en-US" dirty="0" smtClean="0"/>
              <a:t> la </a:t>
            </a:r>
            <a:r>
              <a:rPr lang="en-US" dirty="0" err="1" smtClean="0"/>
              <a:t>versión</a:t>
            </a:r>
            <a:r>
              <a:rPr lang="en-US" dirty="0" smtClean="0"/>
              <a:t> del </a:t>
            </a:r>
            <a:r>
              <a:rPr lang="en-US" dirty="0" err="1" smtClean="0"/>
              <a:t>Senado</a:t>
            </a:r>
            <a:r>
              <a:rPr lang="en-US" dirty="0" smtClean="0"/>
              <a:t> de </a:t>
            </a:r>
            <a:r>
              <a:rPr lang="en-US" dirty="0" err="1" smtClean="0"/>
              <a:t>noviembre</a:t>
            </a:r>
            <a:r>
              <a:rPr lang="en-US" dirty="0" smtClean="0"/>
              <a:t> 2014.</a:t>
            </a:r>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62270560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Son </a:t>
            </a:r>
            <a:r>
              <a:rPr lang="en-US" dirty="0" err="1" smtClean="0"/>
              <a:t>comentarios</a:t>
            </a:r>
            <a:r>
              <a:rPr lang="en-US" dirty="0" smtClean="0"/>
              <a:t> </a:t>
            </a:r>
            <a:r>
              <a:rPr lang="en-US" dirty="0" err="1" smtClean="0"/>
              <a:t>sobre</a:t>
            </a:r>
            <a:r>
              <a:rPr lang="en-US" dirty="0" smtClean="0"/>
              <a:t> la </a:t>
            </a:r>
            <a:r>
              <a:rPr lang="en-US" dirty="0" err="1" smtClean="0"/>
              <a:t>versión</a:t>
            </a:r>
            <a:r>
              <a:rPr lang="en-US" dirty="0" smtClean="0"/>
              <a:t> del </a:t>
            </a:r>
            <a:r>
              <a:rPr lang="en-US" dirty="0" err="1" smtClean="0"/>
              <a:t>Senado</a:t>
            </a:r>
            <a:r>
              <a:rPr lang="en-US" dirty="0" smtClean="0"/>
              <a:t> de </a:t>
            </a:r>
            <a:r>
              <a:rPr lang="en-US" dirty="0" err="1" smtClean="0"/>
              <a:t>noviembre</a:t>
            </a:r>
            <a:r>
              <a:rPr lang="en-US" dirty="0" smtClean="0"/>
              <a:t> 2014.</a:t>
            </a:r>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622705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s-MX" sz="1100" dirty="0">
                <a:ea typeface="ＭＳ Ｐゴシック" charset="0"/>
                <a:cs typeface="ＭＳ Ｐゴシック" charset="0"/>
              </a:rPr>
              <a:t>Lo que la Ley dice: El Artículo 19 de la LFPDPPP señala que:</a:t>
            </a:r>
            <a:endParaRPr lang="en-US" sz="1100" dirty="0">
              <a:ea typeface="ＭＳ Ｐゴシック" charset="0"/>
              <a:cs typeface="ＭＳ Ｐゴシック" charset="0"/>
            </a:endParaRPr>
          </a:p>
          <a:p>
            <a:r>
              <a:rPr lang="es-MX" sz="1100" dirty="0">
                <a:ea typeface="ＭＳ Ｐゴシック" charset="0"/>
                <a:cs typeface="ＭＳ Ｐゴシック" charset="0"/>
              </a:rPr>
              <a:t> </a:t>
            </a:r>
            <a:endParaRPr lang="en-US" sz="1100" dirty="0">
              <a:ea typeface="ＭＳ Ｐゴシック" charset="0"/>
              <a:cs typeface="ＭＳ Ｐゴシック" charset="0"/>
            </a:endParaRPr>
          </a:p>
          <a:p>
            <a:r>
              <a:rPr lang="es-MX" sz="1100" dirty="0">
                <a:ea typeface="ＭＳ Ｐゴシック" charset="0"/>
                <a:cs typeface="ＭＳ Ｐゴシック" charset="0"/>
              </a:rPr>
              <a:t>“Todo responsable que lleve a cabo tratamiento de datos personales</a:t>
            </a:r>
            <a:endParaRPr lang="en-US" sz="1100" dirty="0">
              <a:ea typeface="ＭＳ Ｐゴシック" charset="0"/>
              <a:cs typeface="ＭＳ Ｐゴシック" charset="0"/>
            </a:endParaRPr>
          </a:p>
          <a:p>
            <a:r>
              <a:rPr lang="es-MX" sz="1100" dirty="0">
                <a:ea typeface="ＭＳ Ｐゴシック" charset="0"/>
                <a:cs typeface="ＭＳ Ｐゴシック" charset="0"/>
              </a:rPr>
              <a:t>deberá _establecer y mantener medidas de seguridad administrativas,</a:t>
            </a:r>
            <a:endParaRPr lang="en-US" sz="1100" dirty="0">
              <a:ea typeface="ＭＳ Ｐゴシック" charset="0"/>
              <a:cs typeface="ＭＳ Ｐゴシック" charset="0"/>
            </a:endParaRPr>
          </a:p>
          <a:p>
            <a:r>
              <a:rPr lang="es-MX" sz="1100" dirty="0">
                <a:ea typeface="ＭＳ Ｐゴシック" charset="0"/>
                <a:cs typeface="ＭＳ Ｐゴシック" charset="0"/>
              </a:rPr>
              <a:t>técnicas y físicas _que permitan _proteger los datos personales contra_</a:t>
            </a:r>
            <a:endParaRPr lang="en-US" sz="1100" dirty="0">
              <a:ea typeface="ＭＳ Ｐゴシック" charset="0"/>
              <a:cs typeface="ＭＳ Ｐゴシック" charset="0"/>
            </a:endParaRPr>
          </a:p>
          <a:p>
            <a:r>
              <a:rPr lang="es-MX" sz="1100" dirty="0">
                <a:ea typeface="ＭＳ Ｐゴシック" charset="0"/>
                <a:cs typeface="ＭＳ Ｐゴシック" charset="0"/>
              </a:rPr>
              <a:t>daño, pérdida, alteración, destrucción o el uso, _acceso_ o tratamiento</a:t>
            </a:r>
            <a:endParaRPr lang="en-US" sz="1100" dirty="0">
              <a:ea typeface="ＭＳ Ｐゴシック" charset="0"/>
              <a:cs typeface="ＭＳ Ｐゴシック" charset="0"/>
            </a:endParaRPr>
          </a:p>
          <a:p>
            <a:r>
              <a:rPr lang="es-MX" sz="1100" dirty="0">
                <a:ea typeface="ＭＳ Ｐゴシック" charset="0"/>
                <a:cs typeface="ＭＳ Ｐゴシック" charset="0"/>
              </a:rPr>
              <a:t>_no autorizado_.</a:t>
            </a:r>
            <a:endParaRPr lang="en-US" sz="1100" dirty="0">
              <a:ea typeface="ＭＳ Ｐゴシック" charset="0"/>
              <a:cs typeface="ＭＳ Ｐゴシック" charset="0"/>
            </a:endParaRPr>
          </a:p>
          <a:p>
            <a:r>
              <a:rPr lang="es-MX" sz="1100" dirty="0">
                <a:ea typeface="ＭＳ Ｐゴシック" charset="0"/>
                <a:cs typeface="ＭＳ Ｐゴシック" charset="0"/>
              </a:rPr>
              <a:t> </a:t>
            </a:r>
            <a:endParaRPr lang="en-US" sz="1100" dirty="0">
              <a:ea typeface="ＭＳ Ｐゴシック" charset="0"/>
              <a:cs typeface="ＭＳ Ｐゴシック" charset="0"/>
            </a:endParaRPr>
          </a:p>
          <a:p>
            <a:r>
              <a:rPr lang="es-MX" sz="1100" dirty="0">
                <a:ea typeface="ＭＳ Ｐゴシック" charset="0"/>
                <a:cs typeface="ＭＳ Ｐゴシック" charset="0"/>
              </a:rPr>
              <a:t>Los responsables no adoptarán medidas de seguridad menores a aquellas</a:t>
            </a:r>
            <a:endParaRPr lang="en-US" sz="1100" dirty="0">
              <a:ea typeface="ＭＳ Ｐゴシック" charset="0"/>
              <a:cs typeface="ＭＳ Ｐゴシック" charset="0"/>
            </a:endParaRPr>
          </a:p>
          <a:p>
            <a:r>
              <a:rPr lang="es-MX" sz="1100" dirty="0">
                <a:ea typeface="ＭＳ Ｐゴシック" charset="0"/>
                <a:cs typeface="ＭＳ Ｐゴシック" charset="0"/>
              </a:rPr>
              <a:t>que mantengan para el manejo de su información. Asimismo se tomará en</a:t>
            </a:r>
            <a:endParaRPr lang="en-US" sz="1100" dirty="0">
              <a:ea typeface="ＭＳ Ｐゴシック" charset="0"/>
              <a:cs typeface="ＭＳ Ｐゴシック" charset="0"/>
            </a:endParaRPr>
          </a:p>
          <a:p>
            <a:r>
              <a:rPr lang="es-MX" sz="1100" dirty="0">
                <a:ea typeface="ＭＳ Ｐゴシック" charset="0"/>
                <a:cs typeface="ＭＳ Ｐゴシック" charset="0"/>
              </a:rPr>
              <a:t>cuenta el riesgo existente, las posibles consecuencias para los</a:t>
            </a:r>
            <a:endParaRPr lang="en-US" sz="1100" dirty="0">
              <a:ea typeface="ＭＳ Ｐゴシック" charset="0"/>
              <a:cs typeface="ＭＳ Ｐゴシック" charset="0"/>
            </a:endParaRPr>
          </a:p>
          <a:p>
            <a:r>
              <a:rPr lang="es-MX" sz="1100" dirty="0">
                <a:ea typeface="ＭＳ Ｐゴシック" charset="0"/>
                <a:cs typeface="ＭＳ Ｐゴシック" charset="0"/>
              </a:rPr>
              <a:t>titulares, la sensibilidad de los datos y el desarrollo tecnológico.”</a:t>
            </a:r>
            <a:endParaRPr lang="en-US" sz="1100" dirty="0">
              <a:ea typeface="ＭＳ Ｐゴシック" charset="0"/>
              <a:cs typeface="ＭＳ Ｐゴシック" charset="0"/>
            </a:endParaRPr>
          </a:p>
          <a:p>
            <a:r>
              <a:rPr lang="es-MX" sz="1100" dirty="0">
                <a:ea typeface="ＭＳ Ｐゴシック" charset="0"/>
                <a:cs typeface="ＭＳ Ｐゴシック" charset="0"/>
              </a:rPr>
              <a:t>(El subrayado es nuestro)</a:t>
            </a:r>
            <a:endParaRPr lang="en-US" sz="1100" dirty="0">
              <a:ea typeface="ＭＳ Ｐゴシック" charset="0"/>
              <a:cs typeface="ＭＳ Ｐゴシック" charset="0"/>
            </a:endParaRPr>
          </a:p>
          <a:p>
            <a:r>
              <a:rPr lang="es-MX" sz="1100" dirty="0">
                <a:ea typeface="ＭＳ Ｐゴシック" charset="0"/>
                <a:cs typeface="ＭＳ Ｐゴシック" charset="0"/>
              </a:rPr>
              <a:t> </a:t>
            </a:r>
            <a:endParaRPr lang="en-US" sz="1100" dirty="0">
              <a:ea typeface="ＭＳ Ｐゴシック" charset="0"/>
              <a:cs typeface="ＭＳ Ｐゴシック" charset="0"/>
            </a:endParaRPr>
          </a:p>
          <a:p>
            <a:r>
              <a:rPr lang="es-MX" sz="1100" dirty="0">
                <a:ea typeface="ＭＳ Ｐゴシック" charset="0"/>
                <a:cs typeface="ＭＳ Ｐゴシック" charset="0"/>
              </a:rPr>
              <a:t>También es conveniente mencionar que el Artículo 20 establece que:</a:t>
            </a:r>
            <a:endParaRPr lang="en-US" sz="1100" dirty="0">
              <a:ea typeface="ＭＳ Ｐゴシック" charset="0"/>
              <a:cs typeface="ＭＳ Ｐゴシック" charset="0"/>
            </a:endParaRPr>
          </a:p>
          <a:p>
            <a:r>
              <a:rPr lang="es-MX" sz="1100" dirty="0">
                <a:ea typeface="ＭＳ Ｐゴシック" charset="0"/>
                <a:cs typeface="ＭＳ Ｐゴシック" charset="0"/>
              </a:rPr>
              <a:t> </a:t>
            </a:r>
            <a:endParaRPr lang="en-US" sz="1100" dirty="0">
              <a:ea typeface="ＭＳ Ｐゴシック" charset="0"/>
              <a:cs typeface="ＭＳ Ｐゴシック" charset="0"/>
            </a:endParaRPr>
          </a:p>
          <a:p>
            <a:r>
              <a:rPr lang="es-MX" sz="1100" dirty="0">
                <a:ea typeface="ＭＳ Ｐゴシック" charset="0"/>
                <a:cs typeface="ＭＳ Ｐゴシック" charset="0"/>
              </a:rPr>
              <a:t>“Las vulneraciones de seguridad ocurridas en cualquier fase del</a:t>
            </a:r>
            <a:endParaRPr lang="en-US" sz="1100" dirty="0">
              <a:ea typeface="ＭＳ Ｐゴシック" charset="0"/>
              <a:cs typeface="ＭＳ Ｐゴシック" charset="0"/>
            </a:endParaRPr>
          </a:p>
          <a:p>
            <a:r>
              <a:rPr lang="es-MX" sz="1100" dirty="0">
                <a:ea typeface="ＭＳ Ｐゴシック" charset="0"/>
                <a:cs typeface="ＭＳ Ｐゴシック" charset="0"/>
              </a:rPr>
              <a:t>tratamiento que afecten de forma significativa los derechos</a:t>
            </a:r>
            <a:endParaRPr lang="en-US" sz="1100" dirty="0">
              <a:ea typeface="ＭＳ Ｐゴシック" charset="0"/>
              <a:cs typeface="ＭＳ Ｐゴシック" charset="0"/>
            </a:endParaRPr>
          </a:p>
          <a:p>
            <a:r>
              <a:rPr lang="es-MX" sz="1100" dirty="0">
                <a:ea typeface="ＭＳ Ｐゴシック" charset="0"/>
                <a:cs typeface="ＭＳ Ｐゴシック" charset="0"/>
              </a:rPr>
              <a:t>patrimoniales o morales de los titulares, serán informadas de forma</a:t>
            </a:r>
            <a:endParaRPr lang="en-US" sz="1100" dirty="0">
              <a:ea typeface="ＭＳ Ｐゴシック" charset="0"/>
              <a:cs typeface="ＭＳ Ｐゴシック" charset="0"/>
            </a:endParaRPr>
          </a:p>
          <a:p>
            <a:r>
              <a:rPr lang="es-MX" sz="1100" dirty="0">
                <a:ea typeface="ＭＳ Ｐゴシック" charset="0"/>
                <a:cs typeface="ＭＳ Ｐゴシック" charset="0"/>
              </a:rPr>
              <a:t>inmediata por el responsable al titular, a fin de que este último pueda</a:t>
            </a:r>
            <a:endParaRPr lang="en-US" sz="1100" dirty="0">
              <a:ea typeface="ＭＳ Ｐゴシック" charset="0"/>
              <a:cs typeface="ＭＳ Ｐゴシック" charset="0"/>
            </a:endParaRPr>
          </a:p>
          <a:p>
            <a:r>
              <a:rPr lang="es-MX" sz="1100" dirty="0">
                <a:ea typeface="ＭＳ Ｐゴシック" charset="0"/>
                <a:cs typeface="ＭＳ Ｐゴシック" charset="0"/>
              </a:rPr>
              <a:t>tomar las medidas correspondientes a la defensa de sus derechos.”</a:t>
            </a:r>
            <a:endParaRPr lang="en-US" sz="1100" dirty="0">
              <a:ea typeface="ＭＳ Ｐゴシック" charset="0"/>
              <a:cs typeface="ＭＳ Ｐゴシック" charset="0"/>
            </a:endParaRPr>
          </a:p>
        </p:txBody>
      </p:sp>
    </p:spTree>
    <p:extLst>
      <p:ext uri="{BB962C8B-B14F-4D97-AF65-F5344CB8AC3E}">
        <p14:creationId xmlns:p14="http://schemas.microsoft.com/office/powerpoint/2010/main" val="82612311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Son </a:t>
            </a:r>
            <a:r>
              <a:rPr lang="en-US" dirty="0" err="1" smtClean="0"/>
              <a:t>comentarios</a:t>
            </a:r>
            <a:r>
              <a:rPr lang="en-US" dirty="0" smtClean="0"/>
              <a:t> </a:t>
            </a:r>
            <a:r>
              <a:rPr lang="en-US" dirty="0" err="1" smtClean="0"/>
              <a:t>sobre</a:t>
            </a:r>
            <a:r>
              <a:rPr lang="en-US" dirty="0" smtClean="0"/>
              <a:t> la </a:t>
            </a:r>
            <a:r>
              <a:rPr lang="en-US" dirty="0" err="1" smtClean="0"/>
              <a:t>versión</a:t>
            </a:r>
            <a:r>
              <a:rPr lang="en-US" dirty="0" smtClean="0"/>
              <a:t> del </a:t>
            </a:r>
            <a:r>
              <a:rPr lang="en-US" dirty="0" err="1" smtClean="0"/>
              <a:t>Senado</a:t>
            </a:r>
            <a:r>
              <a:rPr lang="en-US" dirty="0" smtClean="0"/>
              <a:t> de </a:t>
            </a:r>
            <a:r>
              <a:rPr lang="en-US" dirty="0" err="1" smtClean="0"/>
              <a:t>noviembre</a:t>
            </a:r>
            <a:r>
              <a:rPr lang="en-US" dirty="0" smtClean="0"/>
              <a:t> 2014.</a:t>
            </a:r>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62270560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Son </a:t>
            </a:r>
            <a:r>
              <a:rPr lang="en-US" dirty="0" err="1" smtClean="0"/>
              <a:t>comentarios</a:t>
            </a:r>
            <a:r>
              <a:rPr lang="en-US" dirty="0" smtClean="0"/>
              <a:t> </a:t>
            </a:r>
            <a:r>
              <a:rPr lang="en-US" dirty="0" err="1" smtClean="0"/>
              <a:t>sobre</a:t>
            </a:r>
            <a:r>
              <a:rPr lang="en-US" dirty="0" smtClean="0"/>
              <a:t> la </a:t>
            </a:r>
            <a:r>
              <a:rPr lang="en-US" dirty="0" err="1" smtClean="0"/>
              <a:t>versión</a:t>
            </a:r>
            <a:r>
              <a:rPr lang="en-US" dirty="0" smtClean="0"/>
              <a:t> del </a:t>
            </a:r>
            <a:r>
              <a:rPr lang="en-US" dirty="0" err="1" smtClean="0"/>
              <a:t>Senado</a:t>
            </a:r>
            <a:r>
              <a:rPr lang="en-US" dirty="0" smtClean="0"/>
              <a:t> de </a:t>
            </a:r>
            <a:r>
              <a:rPr lang="en-US" dirty="0" err="1" smtClean="0"/>
              <a:t>noviembre</a:t>
            </a:r>
            <a:r>
              <a:rPr lang="en-US" dirty="0" smtClean="0"/>
              <a:t> 2014.</a:t>
            </a:r>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62270560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Son </a:t>
            </a:r>
            <a:r>
              <a:rPr lang="en-US" dirty="0" err="1" smtClean="0"/>
              <a:t>comentarios</a:t>
            </a:r>
            <a:r>
              <a:rPr lang="en-US" dirty="0" smtClean="0"/>
              <a:t> </a:t>
            </a:r>
            <a:r>
              <a:rPr lang="en-US" dirty="0" err="1" smtClean="0"/>
              <a:t>sobre</a:t>
            </a:r>
            <a:r>
              <a:rPr lang="en-US" dirty="0" smtClean="0"/>
              <a:t> la </a:t>
            </a:r>
            <a:r>
              <a:rPr lang="en-US" dirty="0" err="1" smtClean="0"/>
              <a:t>versión</a:t>
            </a:r>
            <a:r>
              <a:rPr lang="en-US" dirty="0" smtClean="0"/>
              <a:t> del </a:t>
            </a:r>
            <a:r>
              <a:rPr lang="en-US" dirty="0" err="1" smtClean="0"/>
              <a:t>Senado</a:t>
            </a:r>
            <a:r>
              <a:rPr lang="en-US" dirty="0" smtClean="0"/>
              <a:t> de </a:t>
            </a:r>
            <a:r>
              <a:rPr lang="en-US" dirty="0" err="1" smtClean="0"/>
              <a:t>noviembre</a:t>
            </a:r>
            <a:r>
              <a:rPr lang="en-US" dirty="0" smtClean="0"/>
              <a:t> 2014.</a:t>
            </a:r>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62270560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Son </a:t>
            </a:r>
            <a:r>
              <a:rPr lang="en-US" dirty="0" err="1" smtClean="0"/>
              <a:t>comentarios</a:t>
            </a:r>
            <a:r>
              <a:rPr lang="en-US" dirty="0" smtClean="0"/>
              <a:t> </a:t>
            </a:r>
            <a:r>
              <a:rPr lang="en-US" dirty="0" err="1" smtClean="0"/>
              <a:t>sobre</a:t>
            </a:r>
            <a:r>
              <a:rPr lang="en-US" dirty="0" smtClean="0"/>
              <a:t> la </a:t>
            </a:r>
            <a:r>
              <a:rPr lang="en-US" dirty="0" err="1" smtClean="0"/>
              <a:t>versión</a:t>
            </a:r>
            <a:r>
              <a:rPr lang="en-US" dirty="0" smtClean="0"/>
              <a:t> del </a:t>
            </a:r>
            <a:r>
              <a:rPr lang="en-US" dirty="0" err="1" smtClean="0"/>
              <a:t>Senado</a:t>
            </a:r>
            <a:r>
              <a:rPr lang="en-US" dirty="0" smtClean="0"/>
              <a:t> de </a:t>
            </a:r>
            <a:r>
              <a:rPr lang="en-US" dirty="0" err="1" smtClean="0"/>
              <a:t>noviembre</a:t>
            </a:r>
            <a:r>
              <a:rPr lang="en-US" dirty="0" smtClean="0"/>
              <a:t> 2014.</a:t>
            </a:r>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62270560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Son </a:t>
            </a:r>
            <a:r>
              <a:rPr lang="en-US" dirty="0" err="1" smtClean="0"/>
              <a:t>comentarios</a:t>
            </a:r>
            <a:r>
              <a:rPr lang="en-US" dirty="0" smtClean="0"/>
              <a:t> </a:t>
            </a:r>
            <a:r>
              <a:rPr lang="en-US" dirty="0" err="1" smtClean="0"/>
              <a:t>sobre</a:t>
            </a:r>
            <a:r>
              <a:rPr lang="en-US" dirty="0" smtClean="0"/>
              <a:t> la </a:t>
            </a:r>
            <a:r>
              <a:rPr lang="en-US" dirty="0" err="1" smtClean="0"/>
              <a:t>versión</a:t>
            </a:r>
            <a:r>
              <a:rPr lang="en-US" dirty="0" smtClean="0"/>
              <a:t> del </a:t>
            </a:r>
            <a:r>
              <a:rPr lang="en-US" dirty="0" err="1" smtClean="0"/>
              <a:t>Senado</a:t>
            </a:r>
            <a:r>
              <a:rPr lang="en-US" dirty="0" smtClean="0"/>
              <a:t> de </a:t>
            </a:r>
            <a:r>
              <a:rPr lang="en-US" dirty="0" err="1" smtClean="0"/>
              <a:t>noviembre</a:t>
            </a:r>
            <a:r>
              <a:rPr lang="en-US" dirty="0" smtClean="0"/>
              <a:t> 2014.</a:t>
            </a:r>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62270560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Son </a:t>
            </a:r>
            <a:r>
              <a:rPr lang="en-US" dirty="0" err="1" smtClean="0"/>
              <a:t>comentarios</a:t>
            </a:r>
            <a:r>
              <a:rPr lang="en-US" dirty="0" smtClean="0"/>
              <a:t> </a:t>
            </a:r>
            <a:r>
              <a:rPr lang="en-US" dirty="0" err="1" smtClean="0"/>
              <a:t>sobre</a:t>
            </a:r>
            <a:r>
              <a:rPr lang="en-US" dirty="0" smtClean="0"/>
              <a:t> la </a:t>
            </a:r>
            <a:r>
              <a:rPr lang="en-US" dirty="0" err="1" smtClean="0"/>
              <a:t>versión</a:t>
            </a:r>
            <a:r>
              <a:rPr lang="en-US" dirty="0" smtClean="0"/>
              <a:t> del </a:t>
            </a:r>
            <a:r>
              <a:rPr lang="en-US" dirty="0" err="1" smtClean="0"/>
              <a:t>Senado</a:t>
            </a:r>
            <a:r>
              <a:rPr lang="en-US" dirty="0" smtClean="0"/>
              <a:t> de </a:t>
            </a:r>
            <a:r>
              <a:rPr lang="en-US" dirty="0" err="1" smtClean="0"/>
              <a:t>noviembre</a:t>
            </a:r>
            <a:r>
              <a:rPr lang="en-US" dirty="0" smtClean="0"/>
              <a:t> 2014.</a:t>
            </a:r>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622705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s-MX" sz="1100" dirty="0">
                <a:ea typeface="ＭＳ Ｐゴシック" charset="0"/>
                <a:cs typeface="ＭＳ Ｐゴシック" charset="0"/>
              </a:rPr>
              <a:t>Lo que la Ley dice: El Artículo 19 de la LFPDPPP señala que:</a:t>
            </a:r>
            <a:endParaRPr lang="en-US" sz="1100" dirty="0">
              <a:ea typeface="ＭＳ Ｐゴシック" charset="0"/>
              <a:cs typeface="ＭＳ Ｐゴシック" charset="0"/>
            </a:endParaRPr>
          </a:p>
          <a:p>
            <a:r>
              <a:rPr lang="es-MX" sz="1100" dirty="0">
                <a:ea typeface="ＭＳ Ｐゴシック" charset="0"/>
                <a:cs typeface="ＭＳ Ｐゴシック" charset="0"/>
              </a:rPr>
              <a:t> </a:t>
            </a:r>
            <a:endParaRPr lang="en-US" sz="1100" dirty="0">
              <a:ea typeface="ＭＳ Ｐゴシック" charset="0"/>
              <a:cs typeface="ＭＳ Ｐゴシック" charset="0"/>
            </a:endParaRPr>
          </a:p>
          <a:p>
            <a:r>
              <a:rPr lang="es-MX" sz="1100" dirty="0">
                <a:ea typeface="ＭＳ Ｐゴシック" charset="0"/>
                <a:cs typeface="ＭＳ Ｐゴシック" charset="0"/>
              </a:rPr>
              <a:t>“Todo responsable que lleve a cabo tratamiento de datos personales</a:t>
            </a:r>
            <a:endParaRPr lang="en-US" sz="1100" dirty="0">
              <a:ea typeface="ＭＳ Ｐゴシック" charset="0"/>
              <a:cs typeface="ＭＳ Ｐゴシック" charset="0"/>
            </a:endParaRPr>
          </a:p>
          <a:p>
            <a:r>
              <a:rPr lang="es-MX" sz="1100" dirty="0">
                <a:ea typeface="ＭＳ Ｐゴシック" charset="0"/>
                <a:cs typeface="ＭＳ Ｐゴシック" charset="0"/>
              </a:rPr>
              <a:t>deberá _establecer y mantener medidas de seguridad administrativas,</a:t>
            </a:r>
            <a:endParaRPr lang="en-US" sz="1100" dirty="0">
              <a:ea typeface="ＭＳ Ｐゴシック" charset="0"/>
              <a:cs typeface="ＭＳ Ｐゴシック" charset="0"/>
            </a:endParaRPr>
          </a:p>
          <a:p>
            <a:r>
              <a:rPr lang="es-MX" sz="1100" dirty="0">
                <a:ea typeface="ＭＳ Ｐゴシック" charset="0"/>
                <a:cs typeface="ＭＳ Ｐゴシック" charset="0"/>
              </a:rPr>
              <a:t>técnicas y físicas _que permitan _proteger los datos personales contra_</a:t>
            </a:r>
            <a:endParaRPr lang="en-US" sz="1100" dirty="0">
              <a:ea typeface="ＭＳ Ｐゴシック" charset="0"/>
              <a:cs typeface="ＭＳ Ｐゴシック" charset="0"/>
            </a:endParaRPr>
          </a:p>
          <a:p>
            <a:r>
              <a:rPr lang="es-MX" sz="1100" dirty="0">
                <a:ea typeface="ＭＳ Ｐゴシック" charset="0"/>
                <a:cs typeface="ＭＳ Ｐゴシック" charset="0"/>
              </a:rPr>
              <a:t>daño, pérdida, alteración, destrucción o el uso, _acceso_ o tratamiento</a:t>
            </a:r>
            <a:endParaRPr lang="en-US" sz="1100" dirty="0">
              <a:ea typeface="ＭＳ Ｐゴシック" charset="0"/>
              <a:cs typeface="ＭＳ Ｐゴシック" charset="0"/>
            </a:endParaRPr>
          </a:p>
          <a:p>
            <a:r>
              <a:rPr lang="es-MX" sz="1100" dirty="0">
                <a:ea typeface="ＭＳ Ｐゴシック" charset="0"/>
                <a:cs typeface="ＭＳ Ｐゴシック" charset="0"/>
              </a:rPr>
              <a:t>_no autorizado_.</a:t>
            </a:r>
            <a:endParaRPr lang="en-US" sz="1100" dirty="0">
              <a:ea typeface="ＭＳ Ｐゴシック" charset="0"/>
              <a:cs typeface="ＭＳ Ｐゴシック" charset="0"/>
            </a:endParaRPr>
          </a:p>
          <a:p>
            <a:r>
              <a:rPr lang="es-MX" sz="1100" dirty="0">
                <a:ea typeface="ＭＳ Ｐゴシック" charset="0"/>
                <a:cs typeface="ＭＳ Ｐゴシック" charset="0"/>
              </a:rPr>
              <a:t> </a:t>
            </a:r>
            <a:endParaRPr lang="en-US" sz="1100" dirty="0">
              <a:ea typeface="ＭＳ Ｐゴシック" charset="0"/>
              <a:cs typeface="ＭＳ Ｐゴシック" charset="0"/>
            </a:endParaRPr>
          </a:p>
          <a:p>
            <a:r>
              <a:rPr lang="es-MX" sz="1100" dirty="0">
                <a:ea typeface="ＭＳ Ｐゴシック" charset="0"/>
                <a:cs typeface="ＭＳ Ｐゴシック" charset="0"/>
              </a:rPr>
              <a:t>Los responsables no adoptarán medidas de seguridad menores a aquellas</a:t>
            </a:r>
            <a:endParaRPr lang="en-US" sz="1100" dirty="0">
              <a:ea typeface="ＭＳ Ｐゴシック" charset="0"/>
              <a:cs typeface="ＭＳ Ｐゴシック" charset="0"/>
            </a:endParaRPr>
          </a:p>
          <a:p>
            <a:r>
              <a:rPr lang="es-MX" sz="1100" dirty="0">
                <a:ea typeface="ＭＳ Ｐゴシック" charset="0"/>
                <a:cs typeface="ＭＳ Ｐゴシック" charset="0"/>
              </a:rPr>
              <a:t>que mantengan para el manejo de su información. Asimismo se tomará en</a:t>
            </a:r>
            <a:endParaRPr lang="en-US" sz="1100" dirty="0">
              <a:ea typeface="ＭＳ Ｐゴシック" charset="0"/>
              <a:cs typeface="ＭＳ Ｐゴシック" charset="0"/>
            </a:endParaRPr>
          </a:p>
          <a:p>
            <a:r>
              <a:rPr lang="es-MX" sz="1100" dirty="0">
                <a:ea typeface="ＭＳ Ｐゴシック" charset="0"/>
                <a:cs typeface="ＭＳ Ｐゴシック" charset="0"/>
              </a:rPr>
              <a:t>cuenta el riesgo existente, las posibles consecuencias para los</a:t>
            </a:r>
            <a:endParaRPr lang="en-US" sz="1100" dirty="0">
              <a:ea typeface="ＭＳ Ｐゴシック" charset="0"/>
              <a:cs typeface="ＭＳ Ｐゴシック" charset="0"/>
            </a:endParaRPr>
          </a:p>
          <a:p>
            <a:r>
              <a:rPr lang="es-MX" sz="1100" dirty="0">
                <a:ea typeface="ＭＳ Ｐゴシック" charset="0"/>
                <a:cs typeface="ＭＳ Ｐゴシック" charset="0"/>
              </a:rPr>
              <a:t>titulares, la sensibilidad de los datos y el desarrollo tecnológico.”</a:t>
            </a:r>
            <a:endParaRPr lang="en-US" sz="1100" dirty="0">
              <a:ea typeface="ＭＳ Ｐゴシック" charset="0"/>
              <a:cs typeface="ＭＳ Ｐゴシック" charset="0"/>
            </a:endParaRPr>
          </a:p>
          <a:p>
            <a:r>
              <a:rPr lang="es-MX" sz="1100" dirty="0">
                <a:ea typeface="ＭＳ Ｐゴシック" charset="0"/>
                <a:cs typeface="ＭＳ Ｐゴシック" charset="0"/>
              </a:rPr>
              <a:t>(El subrayado es nuestro)</a:t>
            </a:r>
            <a:endParaRPr lang="en-US" sz="1100" dirty="0">
              <a:ea typeface="ＭＳ Ｐゴシック" charset="0"/>
              <a:cs typeface="ＭＳ Ｐゴシック" charset="0"/>
            </a:endParaRPr>
          </a:p>
          <a:p>
            <a:r>
              <a:rPr lang="es-MX" sz="1100" dirty="0">
                <a:ea typeface="ＭＳ Ｐゴシック" charset="0"/>
                <a:cs typeface="ＭＳ Ｐゴシック" charset="0"/>
              </a:rPr>
              <a:t> </a:t>
            </a:r>
            <a:endParaRPr lang="en-US" sz="1100" dirty="0">
              <a:ea typeface="ＭＳ Ｐゴシック" charset="0"/>
              <a:cs typeface="ＭＳ Ｐゴシック" charset="0"/>
            </a:endParaRPr>
          </a:p>
          <a:p>
            <a:r>
              <a:rPr lang="es-MX" sz="1100" dirty="0">
                <a:ea typeface="ＭＳ Ｐゴシック" charset="0"/>
                <a:cs typeface="ＭＳ Ｐゴシック" charset="0"/>
              </a:rPr>
              <a:t>También es conveniente mencionar que el Artículo 20 establece que:</a:t>
            </a:r>
            <a:endParaRPr lang="en-US" sz="1100" dirty="0">
              <a:ea typeface="ＭＳ Ｐゴシック" charset="0"/>
              <a:cs typeface="ＭＳ Ｐゴシック" charset="0"/>
            </a:endParaRPr>
          </a:p>
          <a:p>
            <a:r>
              <a:rPr lang="es-MX" sz="1100" dirty="0">
                <a:ea typeface="ＭＳ Ｐゴシック" charset="0"/>
                <a:cs typeface="ＭＳ Ｐゴシック" charset="0"/>
              </a:rPr>
              <a:t> </a:t>
            </a:r>
            <a:endParaRPr lang="en-US" sz="1100" dirty="0">
              <a:ea typeface="ＭＳ Ｐゴシック" charset="0"/>
              <a:cs typeface="ＭＳ Ｐゴシック" charset="0"/>
            </a:endParaRPr>
          </a:p>
          <a:p>
            <a:r>
              <a:rPr lang="es-MX" sz="1100" dirty="0">
                <a:ea typeface="ＭＳ Ｐゴシック" charset="0"/>
                <a:cs typeface="ＭＳ Ｐゴシック" charset="0"/>
              </a:rPr>
              <a:t>“Las vulneraciones de seguridad ocurridas en cualquier fase del</a:t>
            </a:r>
            <a:endParaRPr lang="en-US" sz="1100" dirty="0">
              <a:ea typeface="ＭＳ Ｐゴシック" charset="0"/>
              <a:cs typeface="ＭＳ Ｐゴシック" charset="0"/>
            </a:endParaRPr>
          </a:p>
          <a:p>
            <a:r>
              <a:rPr lang="es-MX" sz="1100" dirty="0">
                <a:ea typeface="ＭＳ Ｐゴシック" charset="0"/>
                <a:cs typeface="ＭＳ Ｐゴシック" charset="0"/>
              </a:rPr>
              <a:t>tratamiento que afecten de forma significativa los derechos</a:t>
            </a:r>
            <a:endParaRPr lang="en-US" sz="1100" dirty="0">
              <a:ea typeface="ＭＳ Ｐゴシック" charset="0"/>
              <a:cs typeface="ＭＳ Ｐゴシック" charset="0"/>
            </a:endParaRPr>
          </a:p>
          <a:p>
            <a:r>
              <a:rPr lang="es-MX" sz="1100" dirty="0">
                <a:ea typeface="ＭＳ Ｐゴシック" charset="0"/>
                <a:cs typeface="ＭＳ Ｐゴシック" charset="0"/>
              </a:rPr>
              <a:t>patrimoniales o morales de los titulares, serán informadas de forma</a:t>
            </a:r>
            <a:endParaRPr lang="en-US" sz="1100" dirty="0">
              <a:ea typeface="ＭＳ Ｐゴシック" charset="0"/>
              <a:cs typeface="ＭＳ Ｐゴシック" charset="0"/>
            </a:endParaRPr>
          </a:p>
          <a:p>
            <a:r>
              <a:rPr lang="es-MX" sz="1100" dirty="0">
                <a:ea typeface="ＭＳ Ｐゴシック" charset="0"/>
                <a:cs typeface="ＭＳ Ｐゴシック" charset="0"/>
              </a:rPr>
              <a:t>inmediata por el responsable al titular, a fin de que este último pueda</a:t>
            </a:r>
            <a:endParaRPr lang="en-US" sz="1100" dirty="0">
              <a:ea typeface="ＭＳ Ｐゴシック" charset="0"/>
              <a:cs typeface="ＭＳ Ｐゴシック" charset="0"/>
            </a:endParaRPr>
          </a:p>
          <a:p>
            <a:r>
              <a:rPr lang="es-MX" sz="1100" dirty="0">
                <a:ea typeface="ＭＳ Ｐゴシック" charset="0"/>
                <a:cs typeface="ＭＳ Ｐゴシック" charset="0"/>
              </a:rPr>
              <a:t>tomar las medidas correspondientes a la defensa de sus derechos.”</a:t>
            </a:r>
            <a:endParaRPr lang="en-US" sz="1100" dirty="0">
              <a:ea typeface="ＭＳ Ｐゴシック" charset="0"/>
              <a:cs typeface="ＭＳ Ｐゴシック" charset="0"/>
            </a:endParaRPr>
          </a:p>
        </p:txBody>
      </p:sp>
    </p:spTree>
    <p:extLst>
      <p:ext uri="{BB962C8B-B14F-4D97-AF65-F5344CB8AC3E}">
        <p14:creationId xmlns:p14="http://schemas.microsoft.com/office/powerpoint/2010/main" val="826123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s-MX" sz="1100" dirty="0">
                <a:ea typeface="ＭＳ Ｐゴシック" charset="0"/>
                <a:cs typeface="ＭＳ Ｐゴシック" charset="0"/>
              </a:rPr>
              <a:t>Lo que la Ley dice: El Artículo 19 de la LFPDPPP señala que:</a:t>
            </a:r>
            <a:endParaRPr lang="en-US" sz="1100" dirty="0">
              <a:ea typeface="ＭＳ Ｐゴシック" charset="0"/>
              <a:cs typeface="ＭＳ Ｐゴシック" charset="0"/>
            </a:endParaRPr>
          </a:p>
          <a:p>
            <a:r>
              <a:rPr lang="es-MX" sz="1100" dirty="0">
                <a:ea typeface="ＭＳ Ｐゴシック" charset="0"/>
                <a:cs typeface="ＭＳ Ｐゴシック" charset="0"/>
              </a:rPr>
              <a:t> </a:t>
            </a:r>
            <a:endParaRPr lang="en-US" sz="1100" dirty="0">
              <a:ea typeface="ＭＳ Ｐゴシック" charset="0"/>
              <a:cs typeface="ＭＳ Ｐゴシック" charset="0"/>
            </a:endParaRPr>
          </a:p>
          <a:p>
            <a:r>
              <a:rPr lang="es-MX" sz="1100" dirty="0">
                <a:ea typeface="ＭＳ Ｐゴシック" charset="0"/>
                <a:cs typeface="ＭＳ Ｐゴシック" charset="0"/>
              </a:rPr>
              <a:t>“Todo responsable que lleve a cabo tratamiento de datos personales</a:t>
            </a:r>
            <a:endParaRPr lang="en-US" sz="1100" dirty="0">
              <a:ea typeface="ＭＳ Ｐゴシック" charset="0"/>
              <a:cs typeface="ＭＳ Ｐゴシック" charset="0"/>
            </a:endParaRPr>
          </a:p>
          <a:p>
            <a:r>
              <a:rPr lang="es-MX" sz="1100" dirty="0">
                <a:ea typeface="ＭＳ Ｐゴシック" charset="0"/>
                <a:cs typeface="ＭＳ Ｐゴシック" charset="0"/>
              </a:rPr>
              <a:t>deberá _establecer y mantener medidas de seguridad administrativas,</a:t>
            </a:r>
            <a:endParaRPr lang="en-US" sz="1100" dirty="0">
              <a:ea typeface="ＭＳ Ｐゴシック" charset="0"/>
              <a:cs typeface="ＭＳ Ｐゴシック" charset="0"/>
            </a:endParaRPr>
          </a:p>
          <a:p>
            <a:r>
              <a:rPr lang="es-MX" sz="1100" dirty="0">
                <a:ea typeface="ＭＳ Ｐゴシック" charset="0"/>
                <a:cs typeface="ＭＳ Ｐゴシック" charset="0"/>
              </a:rPr>
              <a:t>técnicas y físicas _que permitan _proteger los datos personales contra_</a:t>
            </a:r>
            <a:endParaRPr lang="en-US" sz="1100" dirty="0">
              <a:ea typeface="ＭＳ Ｐゴシック" charset="0"/>
              <a:cs typeface="ＭＳ Ｐゴシック" charset="0"/>
            </a:endParaRPr>
          </a:p>
          <a:p>
            <a:r>
              <a:rPr lang="es-MX" sz="1100" dirty="0">
                <a:ea typeface="ＭＳ Ｐゴシック" charset="0"/>
                <a:cs typeface="ＭＳ Ｐゴシック" charset="0"/>
              </a:rPr>
              <a:t>daño, pérdida, alteración, destrucción o el uso, _acceso_ o tratamiento</a:t>
            </a:r>
            <a:endParaRPr lang="en-US" sz="1100" dirty="0">
              <a:ea typeface="ＭＳ Ｐゴシック" charset="0"/>
              <a:cs typeface="ＭＳ Ｐゴシック" charset="0"/>
            </a:endParaRPr>
          </a:p>
          <a:p>
            <a:r>
              <a:rPr lang="es-MX" sz="1100" dirty="0">
                <a:ea typeface="ＭＳ Ｐゴシック" charset="0"/>
                <a:cs typeface="ＭＳ Ｐゴシック" charset="0"/>
              </a:rPr>
              <a:t>_no autorizado_.</a:t>
            </a:r>
            <a:endParaRPr lang="en-US" sz="1100" dirty="0">
              <a:ea typeface="ＭＳ Ｐゴシック" charset="0"/>
              <a:cs typeface="ＭＳ Ｐゴシック" charset="0"/>
            </a:endParaRPr>
          </a:p>
          <a:p>
            <a:r>
              <a:rPr lang="es-MX" sz="1100" dirty="0">
                <a:ea typeface="ＭＳ Ｐゴシック" charset="0"/>
                <a:cs typeface="ＭＳ Ｐゴシック" charset="0"/>
              </a:rPr>
              <a:t> </a:t>
            </a:r>
            <a:endParaRPr lang="en-US" sz="1100" dirty="0">
              <a:ea typeface="ＭＳ Ｐゴシック" charset="0"/>
              <a:cs typeface="ＭＳ Ｐゴシック" charset="0"/>
            </a:endParaRPr>
          </a:p>
          <a:p>
            <a:r>
              <a:rPr lang="es-MX" sz="1100" dirty="0">
                <a:ea typeface="ＭＳ Ｐゴシック" charset="0"/>
                <a:cs typeface="ＭＳ Ｐゴシック" charset="0"/>
              </a:rPr>
              <a:t>Los responsables no adoptarán medidas de seguridad menores a aquellas</a:t>
            </a:r>
            <a:endParaRPr lang="en-US" sz="1100" dirty="0">
              <a:ea typeface="ＭＳ Ｐゴシック" charset="0"/>
              <a:cs typeface="ＭＳ Ｐゴシック" charset="0"/>
            </a:endParaRPr>
          </a:p>
          <a:p>
            <a:r>
              <a:rPr lang="es-MX" sz="1100" dirty="0">
                <a:ea typeface="ＭＳ Ｐゴシック" charset="0"/>
                <a:cs typeface="ＭＳ Ｐゴシック" charset="0"/>
              </a:rPr>
              <a:t>que mantengan para el manejo de su información. Asimismo se tomará en</a:t>
            </a:r>
            <a:endParaRPr lang="en-US" sz="1100" dirty="0">
              <a:ea typeface="ＭＳ Ｐゴシック" charset="0"/>
              <a:cs typeface="ＭＳ Ｐゴシック" charset="0"/>
            </a:endParaRPr>
          </a:p>
          <a:p>
            <a:r>
              <a:rPr lang="es-MX" sz="1100" dirty="0">
                <a:ea typeface="ＭＳ Ｐゴシック" charset="0"/>
                <a:cs typeface="ＭＳ Ｐゴシック" charset="0"/>
              </a:rPr>
              <a:t>cuenta el riesgo existente, las posibles consecuencias para los</a:t>
            </a:r>
            <a:endParaRPr lang="en-US" sz="1100" dirty="0">
              <a:ea typeface="ＭＳ Ｐゴシック" charset="0"/>
              <a:cs typeface="ＭＳ Ｐゴシック" charset="0"/>
            </a:endParaRPr>
          </a:p>
          <a:p>
            <a:r>
              <a:rPr lang="es-MX" sz="1100" dirty="0">
                <a:ea typeface="ＭＳ Ｐゴシック" charset="0"/>
                <a:cs typeface="ＭＳ Ｐゴシック" charset="0"/>
              </a:rPr>
              <a:t>titulares, la sensibilidad de los datos y el desarrollo tecnológico.”</a:t>
            </a:r>
            <a:endParaRPr lang="en-US" sz="1100" dirty="0">
              <a:ea typeface="ＭＳ Ｐゴシック" charset="0"/>
              <a:cs typeface="ＭＳ Ｐゴシック" charset="0"/>
            </a:endParaRPr>
          </a:p>
          <a:p>
            <a:r>
              <a:rPr lang="es-MX" sz="1100" dirty="0">
                <a:ea typeface="ＭＳ Ｐゴシック" charset="0"/>
                <a:cs typeface="ＭＳ Ｐゴシック" charset="0"/>
              </a:rPr>
              <a:t>(El subrayado es nuestro)</a:t>
            </a:r>
            <a:endParaRPr lang="en-US" sz="1100" dirty="0">
              <a:ea typeface="ＭＳ Ｐゴシック" charset="0"/>
              <a:cs typeface="ＭＳ Ｐゴシック" charset="0"/>
            </a:endParaRPr>
          </a:p>
          <a:p>
            <a:r>
              <a:rPr lang="es-MX" sz="1100" dirty="0">
                <a:ea typeface="ＭＳ Ｐゴシック" charset="0"/>
                <a:cs typeface="ＭＳ Ｐゴシック" charset="0"/>
              </a:rPr>
              <a:t> </a:t>
            </a:r>
            <a:endParaRPr lang="en-US" sz="1100" dirty="0">
              <a:ea typeface="ＭＳ Ｐゴシック" charset="0"/>
              <a:cs typeface="ＭＳ Ｐゴシック" charset="0"/>
            </a:endParaRPr>
          </a:p>
          <a:p>
            <a:r>
              <a:rPr lang="es-MX" sz="1100" dirty="0">
                <a:ea typeface="ＭＳ Ｐゴシック" charset="0"/>
                <a:cs typeface="ＭＳ Ｐゴシック" charset="0"/>
              </a:rPr>
              <a:t>También es conveniente mencionar que el Artículo 20 establece que:</a:t>
            </a:r>
            <a:endParaRPr lang="en-US" sz="1100" dirty="0">
              <a:ea typeface="ＭＳ Ｐゴシック" charset="0"/>
              <a:cs typeface="ＭＳ Ｐゴシック" charset="0"/>
            </a:endParaRPr>
          </a:p>
          <a:p>
            <a:r>
              <a:rPr lang="es-MX" sz="1100" dirty="0">
                <a:ea typeface="ＭＳ Ｐゴシック" charset="0"/>
                <a:cs typeface="ＭＳ Ｐゴシック" charset="0"/>
              </a:rPr>
              <a:t> </a:t>
            </a:r>
            <a:endParaRPr lang="en-US" sz="1100" dirty="0">
              <a:ea typeface="ＭＳ Ｐゴシック" charset="0"/>
              <a:cs typeface="ＭＳ Ｐゴシック" charset="0"/>
            </a:endParaRPr>
          </a:p>
          <a:p>
            <a:r>
              <a:rPr lang="es-MX" sz="1100" dirty="0">
                <a:ea typeface="ＭＳ Ｐゴシック" charset="0"/>
                <a:cs typeface="ＭＳ Ｐゴシック" charset="0"/>
              </a:rPr>
              <a:t>“Las vulneraciones de seguridad ocurridas en cualquier fase del</a:t>
            </a:r>
            <a:endParaRPr lang="en-US" sz="1100" dirty="0">
              <a:ea typeface="ＭＳ Ｐゴシック" charset="0"/>
              <a:cs typeface="ＭＳ Ｐゴシック" charset="0"/>
            </a:endParaRPr>
          </a:p>
          <a:p>
            <a:r>
              <a:rPr lang="es-MX" sz="1100" dirty="0">
                <a:ea typeface="ＭＳ Ｐゴシック" charset="0"/>
                <a:cs typeface="ＭＳ Ｐゴシック" charset="0"/>
              </a:rPr>
              <a:t>tratamiento que afecten de forma significativa los derechos</a:t>
            </a:r>
            <a:endParaRPr lang="en-US" sz="1100" dirty="0">
              <a:ea typeface="ＭＳ Ｐゴシック" charset="0"/>
              <a:cs typeface="ＭＳ Ｐゴシック" charset="0"/>
            </a:endParaRPr>
          </a:p>
          <a:p>
            <a:r>
              <a:rPr lang="es-MX" sz="1100" dirty="0">
                <a:ea typeface="ＭＳ Ｐゴシック" charset="0"/>
                <a:cs typeface="ＭＳ Ｐゴシック" charset="0"/>
              </a:rPr>
              <a:t>patrimoniales o morales de los titulares, serán informadas de forma</a:t>
            </a:r>
            <a:endParaRPr lang="en-US" sz="1100" dirty="0">
              <a:ea typeface="ＭＳ Ｐゴシック" charset="0"/>
              <a:cs typeface="ＭＳ Ｐゴシック" charset="0"/>
            </a:endParaRPr>
          </a:p>
          <a:p>
            <a:r>
              <a:rPr lang="es-MX" sz="1100" dirty="0">
                <a:ea typeface="ＭＳ Ｐゴシック" charset="0"/>
                <a:cs typeface="ＭＳ Ｐゴシック" charset="0"/>
              </a:rPr>
              <a:t>inmediata por el responsable al titular, a fin de que este último pueda</a:t>
            </a:r>
            <a:endParaRPr lang="en-US" sz="1100" dirty="0">
              <a:ea typeface="ＭＳ Ｐゴシック" charset="0"/>
              <a:cs typeface="ＭＳ Ｐゴシック" charset="0"/>
            </a:endParaRPr>
          </a:p>
          <a:p>
            <a:r>
              <a:rPr lang="es-MX" sz="1100" dirty="0">
                <a:ea typeface="ＭＳ Ｐゴシック" charset="0"/>
                <a:cs typeface="ＭＳ Ｐゴシック" charset="0"/>
              </a:rPr>
              <a:t>tomar las medidas correspondientes a la defensa de sus derechos.”</a:t>
            </a:r>
            <a:endParaRPr lang="en-US" sz="1100" dirty="0">
              <a:ea typeface="ＭＳ Ｐゴシック" charset="0"/>
              <a:cs typeface="ＭＳ Ｐゴシック" charset="0"/>
            </a:endParaRPr>
          </a:p>
        </p:txBody>
      </p:sp>
    </p:spTree>
    <p:extLst>
      <p:ext uri="{BB962C8B-B14F-4D97-AF65-F5344CB8AC3E}">
        <p14:creationId xmlns:p14="http://schemas.microsoft.com/office/powerpoint/2010/main" val="826123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3187700" y="268288"/>
            <a:ext cx="5668963" cy="27797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entury Gothic" charset="0"/>
              <a:ea typeface="ＭＳ Ｐゴシック" charset="0"/>
              <a:cs typeface="ＭＳ Ｐゴシック" charset="0"/>
            </a:endParaRPr>
          </a:p>
        </p:txBody>
      </p:sp>
      <p:sp>
        <p:nvSpPr>
          <p:cNvPr id="5" name="Rectangle 4"/>
          <p:cNvSpPr/>
          <p:nvPr/>
        </p:nvSpPr>
        <p:spPr>
          <a:xfrm>
            <a:off x="268288" y="268288"/>
            <a:ext cx="184150" cy="6284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entury Gothic" charset="0"/>
              <a:ea typeface="ＭＳ Ｐゴシック" charset="0"/>
              <a:cs typeface="ＭＳ Ｐゴシック" charset="0"/>
            </a:endParaRPr>
          </a:p>
        </p:txBody>
      </p:sp>
      <p:sp>
        <p:nvSpPr>
          <p:cNvPr id="2" name="Title 1"/>
          <p:cNvSpPr>
            <a:spLocks noGrp="1"/>
          </p:cNvSpPr>
          <p:nvPr>
            <p:ph type="ctrTitle"/>
          </p:nvPr>
        </p:nvSpPr>
        <p:spPr>
          <a:xfrm>
            <a:off x="3200400" y="3048000"/>
            <a:ext cx="5458968" cy="2057401"/>
          </a:xfrm>
        </p:spPr>
        <p:txBody>
          <a:bodyPr rtlCol="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3200400" y="5257800"/>
            <a:ext cx="5458968" cy="1098550"/>
          </a:xfrm>
        </p:spPr>
        <p:txBody>
          <a:bodyPr rtlCol="0">
            <a:normAutofit/>
          </a:bodyPr>
          <a:lstStyle>
            <a:lvl1pPr marL="0" indent="0" algn="l" defTabSz="914400" rtl="0" eaLnBrk="1" latinLnBrk="0" hangingPunct="1">
              <a:spcBef>
                <a:spcPts val="180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6" name="Date Placeholder 3"/>
          <p:cNvSpPr>
            <a:spLocks noGrp="1"/>
          </p:cNvSpPr>
          <p:nvPr>
            <p:ph type="dt" sz="half" idx="10"/>
          </p:nvPr>
        </p:nvSpPr>
        <p:spPr>
          <a:xfrm>
            <a:off x="3276600" y="390525"/>
            <a:ext cx="5505450" cy="365125"/>
          </a:xfrm>
          <a:prstGeom prst="rect">
            <a:avLst/>
          </a:prstGeom>
        </p:spPr>
        <p:txBody>
          <a:bodyPr vert="horz" wrap="square" lIns="91440" tIns="45720" rIns="91440" bIns="45720" numCol="1" anchor="ctr" anchorCtr="0" compatLnSpc="1">
            <a:prstTxWarp prst="textNoShape">
              <a:avLst/>
            </a:prstTxWarp>
          </a:bodyPr>
          <a:lstStyle>
            <a:lvl1pPr algn="r">
              <a:defRPr sz="2200">
                <a:solidFill>
                  <a:schemeClr val="bg1"/>
                </a:solidFill>
                <a:latin typeface="Century Gothic" charset="0"/>
              </a:defRPr>
            </a:lvl1pPr>
          </a:lstStyle>
          <a:p>
            <a:pPr>
              <a:defRPr/>
            </a:pPr>
            <a:endParaRPr lang="en-US" dirty="0"/>
          </a:p>
        </p:txBody>
      </p:sp>
      <p:sp>
        <p:nvSpPr>
          <p:cNvPr id="7" name="Footer Placeholder 4"/>
          <p:cNvSpPr>
            <a:spLocks noGrp="1"/>
          </p:cNvSpPr>
          <p:nvPr>
            <p:ph type="ftr" sz="quarter" idx="11"/>
          </p:nvPr>
        </p:nvSpPr>
        <p:spPr>
          <a:xfrm>
            <a:off x="452438" y="6324600"/>
            <a:ext cx="1909762"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858585"/>
                </a:solidFill>
                <a:latin typeface="Century Gothic" charset="0"/>
              </a:defRPr>
            </a:lvl1pPr>
          </a:lstStyle>
          <a:p>
            <a:pPr>
              <a:defRPr/>
            </a:pPr>
            <a:endParaRPr lang="en-US" dirty="0"/>
          </a:p>
        </p:txBody>
      </p:sp>
      <p:sp>
        <p:nvSpPr>
          <p:cNvPr id="8" name="Slide Number Placeholder 5"/>
          <p:cNvSpPr>
            <a:spLocks noGrp="1"/>
          </p:cNvSpPr>
          <p:nvPr>
            <p:ph type="sldNum" sz="quarter" idx="12"/>
          </p:nvPr>
        </p:nvSpPr>
        <p:spPr>
          <a:xfrm>
            <a:off x="8170863" y="5246511"/>
            <a:ext cx="685800" cy="365125"/>
          </a:xfrm>
        </p:spPr>
        <p:txBody>
          <a:bodyPr/>
          <a:lstStyle>
            <a:lvl1pPr>
              <a:defRPr sz="1100">
                <a:solidFill>
                  <a:srgbClr val="858585"/>
                </a:solidFill>
              </a:defRPr>
            </a:lvl1pPr>
          </a:lstStyle>
          <a:p>
            <a:pPr>
              <a:defRPr/>
            </a:pPr>
            <a:fld id="{425720D8-BC6B-A745-BF0D-73B32BDD68F2}" type="slidenum">
              <a:rPr lang="en-US"/>
              <a:pPr>
                <a:defRPr/>
              </a:pPr>
              <a:t>‹#›</a:t>
            </a:fld>
            <a:endParaRPr lang="en-US"/>
          </a:p>
        </p:txBody>
      </p:sp>
    </p:spTree>
    <p:extLst>
      <p:ext uri="{BB962C8B-B14F-4D97-AF65-F5344CB8AC3E}">
        <p14:creationId xmlns:p14="http://schemas.microsoft.com/office/powerpoint/2010/main" val="751771379"/>
      </p:ext>
    </p:extLst>
  </p:cSld>
  <p:clrMapOvr>
    <a:masterClrMapping/>
  </p:clrMapOvr>
  <p:transition xmlns:p14="http://schemas.microsoft.com/office/powerpoint/2010/main" spd="slow">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6" name="Rectangle 5"/>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entury Gothic" charset="0"/>
              <a:ea typeface="ＭＳ Ｐゴシック" charset="0"/>
              <a:cs typeface="ＭＳ Ｐゴシック" charset="0"/>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4"/>
          <p:cNvSpPr>
            <a:spLocks noGrp="1"/>
          </p:cNvSpPr>
          <p:nvPr>
            <p:ph type="dt" sz="half" idx="15"/>
          </p:nvPr>
        </p:nvSpPr>
        <p:spPr>
          <a:xfrm>
            <a:off x="7199313" y="6356350"/>
            <a:ext cx="1752600" cy="365125"/>
          </a:xfrm>
          <a:prstGeom prst="rect">
            <a:avLst/>
          </a:prstGeom>
        </p:spPr>
        <p:txBody>
          <a:bodyPr vert="horz" wrap="square" lIns="91440" tIns="45720" rIns="91440" bIns="45720" numCol="1" anchor="t" anchorCtr="0" compatLnSpc="1">
            <a:prstTxWarp prst="textNoShape">
              <a:avLst/>
            </a:prstTxWarp>
          </a:bodyPr>
          <a:lstStyle>
            <a:lvl1pPr>
              <a:defRPr>
                <a:latin typeface="Century Gothic" charset="0"/>
              </a:defRPr>
            </a:lvl1pPr>
          </a:lstStyle>
          <a:p>
            <a:pPr>
              <a:defRPr/>
            </a:pPr>
            <a:endParaRPr lang="en-US"/>
          </a:p>
        </p:txBody>
      </p:sp>
      <p:sp>
        <p:nvSpPr>
          <p:cNvPr id="8" name="Footer Placeholder 5"/>
          <p:cNvSpPr>
            <a:spLocks noGrp="1"/>
          </p:cNvSpPr>
          <p:nvPr>
            <p:ph type="ftr" sz="quarter" idx="16"/>
          </p:nvPr>
        </p:nvSpPr>
        <p:spPr>
          <a:xfrm>
            <a:off x="174625" y="6356350"/>
            <a:ext cx="6007100" cy="365125"/>
          </a:xfrm>
          <a:prstGeom prst="rect">
            <a:avLst/>
          </a:prstGeom>
        </p:spPr>
        <p:txBody>
          <a:bodyPr vert="horz" wrap="square" lIns="91440" tIns="45720" rIns="91440" bIns="45720" numCol="1" anchor="t" anchorCtr="0" compatLnSpc="1">
            <a:prstTxWarp prst="textNoShape">
              <a:avLst/>
            </a:prstTxWarp>
          </a:bodyPr>
          <a:lstStyle>
            <a:lvl1pPr>
              <a:defRPr>
                <a:latin typeface="Century Gothic" charset="0"/>
              </a:defRPr>
            </a:lvl1pPr>
          </a:lstStyle>
          <a:p>
            <a:pPr>
              <a:defRPr/>
            </a:pPr>
            <a:endParaRPr lang="en-US"/>
          </a:p>
        </p:txBody>
      </p:sp>
      <p:sp>
        <p:nvSpPr>
          <p:cNvPr id="11" name="Slide Number Placeholder 6"/>
          <p:cNvSpPr>
            <a:spLocks noGrp="1"/>
          </p:cNvSpPr>
          <p:nvPr>
            <p:ph type="sldNum" sz="quarter" idx="17"/>
          </p:nvPr>
        </p:nvSpPr>
        <p:spPr>
          <a:xfrm>
            <a:off x="203994" y="6356350"/>
            <a:ext cx="506412" cy="365125"/>
          </a:xfrm>
        </p:spPr>
        <p:txBody>
          <a:bodyPr/>
          <a:lstStyle>
            <a:lvl1pPr>
              <a:defRPr>
                <a:solidFill>
                  <a:srgbClr val="000000"/>
                </a:solidFill>
              </a:defRPr>
            </a:lvl1pPr>
          </a:lstStyle>
          <a:p>
            <a:pPr>
              <a:defRPr/>
            </a:pPr>
            <a:fld id="{0D90CB41-156A-E945-A399-BC4E89870227}" type="slidenum">
              <a:rPr lang="en-US" smtClean="0"/>
              <a:pPr>
                <a:defRPr/>
              </a:pPr>
              <a:t>‹#›</a:t>
            </a:fld>
            <a:endParaRPr lang="en-US" dirty="0"/>
          </a:p>
        </p:txBody>
      </p:sp>
    </p:spTree>
    <p:extLst>
      <p:ext uri="{BB962C8B-B14F-4D97-AF65-F5344CB8AC3E}">
        <p14:creationId xmlns:p14="http://schemas.microsoft.com/office/powerpoint/2010/main" val="3317891011"/>
      </p:ext>
    </p:extLst>
  </p:cSld>
  <p:clrMapOvr>
    <a:masterClrMapping/>
  </p:clrMapOvr>
  <p:transition xmlns:p14="http://schemas.microsoft.com/office/powerpoint/2010/main" spd="slow">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7" name="Rectangle 6"/>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entury Gothic" charset="0"/>
              <a:ea typeface="ＭＳ Ｐゴシック" charset="0"/>
              <a:cs typeface="ＭＳ Ｐゴシック" charset="0"/>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4"/>
          <p:cNvSpPr>
            <a:spLocks noGrp="1"/>
          </p:cNvSpPr>
          <p:nvPr>
            <p:ph type="dt" sz="half" idx="16"/>
          </p:nvPr>
        </p:nvSpPr>
        <p:spPr>
          <a:xfrm>
            <a:off x="7199313" y="6356350"/>
            <a:ext cx="1752600" cy="365125"/>
          </a:xfrm>
          <a:prstGeom prst="rect">
            <a:avLst/>
          </a:prstGeom>
        </p:spPr>
        <p:txBody>
          <a:bodyPr vert="horz" wrap="square" lIns="91440" tIns="45720" rIns="91440" bIns="45720" numCol="1" anchor="t" anchorCtr="0" compatLnSpc="1">
            <a:prstTxWarp prst="textNoShape">
              <a:avLst/>
            </a:prstTxWarp>
          </a:bodyPr>
          <a:lstStyle>
            <a:lvl1pPr>
              <a:defRPr>
                <a:latin typeface="Century Gothic" charset="0"/>
              </a:defRPr>
            </a:lvl1pPr>
          </a:lstStyle>
          <a:p>
            <a:pPr>
              <a:defRPr/>
            </a:pPr>
            <a:endParaRPr lang="en-US"/>
          </a:p>
        </p:txBody>
      </p:sp>
      <p:sp>
        <p:nvSpPr>
          <p:cNvPr id="10" name="Footer Placeholder 5"/>
          <p:cNvSpPr>
            <a:spLocks noGrp="1"/>
          </p:cNvSpPr>
          <p:nvPr>
            <p:ph type="ftr" sz="quarter" idx="17"/>
          </p:nvPr>
        </p:nvSpPr>
        <p:spPr>
          <a:xfrm>
            <a:off x="174625" y="6356350"/>
            <a:ext cx="6007100" cy="365125"/>
          </a:xfrm>
          <a:prstGeom prst="rect">
            <a:avLst/>
          </a:prstGeom>
        </p:spPr>
        <p:txBody>
          <a:bodyPr vert="horz" wrap="square" lIns="91440" tIns="45720" rIns="91440" bIns="45720" numCol="1" anchor="t" anchorCtr="0" compatLnSpc="1">
            <a:prstTxWarp prst="textNoShape">
              <a:avLst/>
            </a:prstTxWarp>
          </a:bodyPr>
          <a:lstStyle>
            <a:lvl1pPr>
              <a:defRPr>
                <a:latin typeface="Century Gothic" charset="0"/>
              </a:defRPr>
            </a:lvl1pPr>
          </a:lstStyle>
          <a:p>
            <a:pPr>
              <a:defRPr/>
            </a:pPr>
            <a:endParaRPr lang="en-US"/>
          </a:p>
        </p:txBody>
      </p:sp>
      <p:sp>
        <p:nvSpPr>
          <p:cNvPr id="13" name="Slide Number Placeholder 6"/>
          <p:cNvSpPr>
            <a:spLocks noGrp="1"/>
          </p:cNvSpPr>
          <p:nvPr>
            <p:ph type="sldNum" sz="quarter" idx="18"/>
          </p:nvPr>
        </p:nvSpPr>
        <p:spPr>
          <a:xfrm>
            <a:off x="205669" y="6349824"/>
            <a:ext cx="506412" cy="365125"/>
          </a:xfrm>
        </p:spPr>
        <p:txBody>
          <a:bodyPr/>
          <a:lstStyle>
            <a:lvl1pPr>
              <a:defRPr>
                <a:solidFill>
                  <a:srgbClr val="000000"/>
                </a:solidFill>
              </a:defRPr>
            </a:lvl1pPr>
          </a:lstStyle>
          <a:p>
            <a:pPr>
              <a:defRPr/>
            </a:pPr>
            <a:fld id="{D6235108-7B7F-6C47-8D9C-3505DD75AD5F}" type="slidenum">
              <a:rPr lang="en-US" smtClean="0"/>
              <a:pPr>
                <a:defRPr/>
              </a:pPr>
              <a:t>‹#›</a:t>
            </a:fld>
            <a:endParaRPr lang="en-US" dirty="0"/>
          </a:p>
        </p:txBody>
      </p:sp>
    </p:spTree>
    <p:extLst>
      <p:ext uri="{BB962C8B-B14F-4D97-AF65-F5344CB8AC3E}">
        <p14:creationId xmlns:p14="http://schemas.microsoft.com/office/powerpoint/2010/main" val="2123970238"/>
      </p:ext>
    </p:extLst>
  </p:cSld>
  <p:clrMapOvr>
    <a:masterClrMapping/>
  </p:clrMapOvr>
  <p:transition xmlns:p14="http://schemas.microsoft.com/office/powerpoint/2010/main" spd="slow">
    <p:blinds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entury Gothic" charset="0"/>
              <a:ea typeface="ＭＳ Ｐゴシック" charset="0"/>
              <a:cs typeface="ＭＳ Ｐゴシック" charset="0"/>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4" name="Date Placeholder 2"/>
          <p:cNvSpPr>
            <a:spLocks noGrp="1"/>
          </p:cNvSpPr>
          <p:nvPr>
            <p:ph type="dt" sz="half" idx="10"/>
          </p:nvPr>
        </p:nvSpPr>
        <p:spPr>
          <a:xfrm>
            <a:off x="7199313" y="6356350"/>
            <a:ext cx="1752600" cy="365125"/>
          </a:xfrm>
          <a:prstGeom prst="rect">
            <a:avLst/>
          </a:prstGeom>
        </p:spPr>
        <p:txBody>
          <a:bodyPr vert="horz" wrap="square" lIns="91440" tIns="45720" rIns="91440" bIns="45720" numCol="1" anchor="t" anchorCtr="0" compatLnSpc="1">
            <a:prstTxWarp prst="textNoShape">
              <a:avLst/>
            </a:prstTxWarp>
          </a:bodyPr>
          <a:lstStyle>
            <a:lvl1pPr>
              <a:defRPr>
                <a:latin typeface="Century Gothic" charset="0"/>
              </a:defRPr>
            </a:lvl1pPr>
          </a:lstStyle>
          <a:p>
            <a:pPr>
              <a:defRPr/>
            </a:pPr>
            <a:endParaRPr lang="en-US"/>
          </a:p>
        </p:txBody>
      </p:sp>
      <p:sp>
        <p:nvSpPr>
          <p:cNvPr id="5" name="Footer Placeholder 3"/>
          <p:cNvSpPr>
            <a:spLocks noGrp="1"/>
          </p:cNvSpPr>
          <p:nvPr>
            <p:ph type="ftr" sz="quarter" idx="11"/>
          </p:nvPr>
        </p:nvSpPr>
        <p:spPr>
          <a:xfrm>
            <a:off x="174625" y="6356350"/>
            <a:ext cx="6007100" cy="365125"/>
          </a:xfrm>
          <a:prstGeom prst="rect">
            <a:avLst/>
          </a:prstGeom>
        </p:spPr>
        <p:txBody>
          <a:bodyPr vert="horz" wrap="square" lIns="91440" tIns="45720" rIns="91440" bIns="45720" numCol="1" anchor="t" anchorCtr="0" compatLnSpc="1">
            <a:prstTxWarp prst="textNoShape">
              <a:avLst/>
            </a:prstTxWarp>
          </a:bodyPr>
          <a:lstStyle>
            <a:lvl1pPr>
              <a:defRPr>
                <a:latin typeface="Century Gothic" charset="0"/>
              </a:defRPr>
            </a:lvl1pPr>
          </a:lstStyle>
          <a:p>
            <a:pPr>
              <a:defRPr/>
            </a:pPr>
            <a:endParaRPr lang="en-US"/>
          </a:p>
        </p:txBody>
      </p:sp>
      <p:sp>
        <p:nvSpPr>
          <p:cNvPr id="6" name="Slide Number Placeholder 4"/>
          <p:cNvSpPr>
            <a:spLocks noGrp="1"/>
          </p:cNvSpPr>
          <p:nvPr>
            <p:ph type="sldNum" sz="quarter" idx="12"/>
          </p:nvPr>
        </p:nvSpPr>
        <p:spPr>
          <a:xfrm>
            <a:off x="457200" y="6360936"/>
            <a:ext cx="506412" cy="365125"/>
          </a:xfrm>
        </p:spPr>
        <p:txBody>
          <a:bodyPr/>
          <a:lstStyle>
            <a:lvl1pPr>
              <a:defRPr>
                <a:solidFill>
                  <a:srgbClr val="000000"/>
                </a:solidFill>
              </a:defRPr>
            </a:lvl1pPr>
          </a:lstStyle>
          <a:p>
            <a:pPr>
              <a:defRPr/>
            </a:pPr>
            <a:fld id="{69F96F87-93EE-3543-A6F0-738A6BD00CD6}" type="slidenum">
              <a:rPr lang="en-US" smtClean="0"/>
              <a:pPr>
                <a:defRPr/>
              </a:pPr>
              <a:t>‹#›</a:t>
            </a:fld>
            <a:endParaRPr lang="en-US" dirty="0"/>
          </a:p>
        </p:txBody>
      </p:sp>
    </p:spTree>
    <p:extLst>
      <p:ext uri="{BB962C8B-B14F-4D97-AF65-F5344CB8AC3E}">
        <p14:creationId xmlns:p14="http://schemas.microsoft.com/office/powerpoint/2010/main" val="2669388787"/>
      </p:ext>
    </p:extLst>
  </p:cSld>
  <p:clrMapOvr>
    <a:masterClrMapping/>
  </p:clrMapOvr>
  <p:transition xmlns:p14="http://schemas.microsoft.com/office/powerpoint/2010/main" spd="slow">
    <p:blinds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8148638" y="268288"/>
            <a:ext cx="719137" cy="566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entury Gothic" charset="0"/>
              <a:ea typeface="ＭＳ Ｐゴシック" charset="0"/>
              <a:cs typeface="ＭＳ Ｐゴシック" charset="0"/>
            </a:endParaRPr>
          </a:p>
        </p:txBody>
      </p:sp>
      <p:sp>
        <p:nvSpPr>
          <p:cNvPr id="3" name="Date Placeholder 1"/>
          <p:cNvSpPr>
            <a:spLocks noGrp="1"/>
          </p:cNvSpPr>
          <p:nvPr>
            <p:ph type="dt" sz="half" idx="10"/>
          </p:nvPr>
        </p:nvSpPr>
        <p:spPr>
          <a:xfrm>
            <a:off x="7199313" y="6356350"/>
            <a:ext cx="1752600" cy="365125"/>
          </a:xfrm>
          <a:prstGeom prst="rect">
            <a:avLst/>
          </a:prstGeom>
        </p:spPr>
        <p:txBody>
          <a:bodyPr vert="horz" wrap="square" lIns="91440" tIns="45720" rIns="91440" bIns="45720" numCol="1" anchor="t" anchorCtr="0" compatLnSpc="1">
            <a:prstTxWarp prst="textNoShape">
              <a:avLst/>
            </a:prstTxWarp>
          </a:bodyPr>
          <a:lstStyle>
            <a:lvl1pPr>
              <a:defRPr>
                <a:latin typeface="Century Gothic" charset="0"/>
              </a:defRPr>
            </a:lvl1pPr>
          </a:lstStyle>
          <a:p>
            <a:pPr>
              <a:defRPr/>
            </a:pPr>
            <a:endParaRPr lang="en-US"/>
          </a:p>
        </p:txBody>
      </p:sp>
      <p:sp>
        <p:nvSpPr>
          <p:cNvPr id="4" name="Footer Placeholder 2"/>
          <p:cNvSpPr>
            <a:spLocks noGrp="1"/>
          </p:cNvSpPr>
          <p:nvPr>
            <p:ph type="ftr" sz="quarter" idx="11"/>
          </p:nvPr>
        </p:nvSpPr>
        <p:spPr>
          <a:xfrm>
            <a:off x="174625" y="6356350"/>
            <a:ext cx="6007100" cy="365125"/>
          </a:xfrm>
          <a:prstGeom prst="rect">
            <a:avLst/>
          </a:prstGeom>
        </p:spPr>
        <p:txBody>
          <a:bodyPr vert="horz" wrap="square" lIns="91440" tIns="45720" rIns="91440" bIns="45720" numCol="1" anchor="t" anchorCtr="0" compatLnSpc="1">
            <a:prstTxWarp prst="textNoShape">
              <a:avLst/>
            </a:prstTxWarp>
          </a:bodyPr>
          <a:lstStyle>
            <a:lvl1pPr>
              <a:defRPr>
                <a:latin typeface="Century Gothic" charset="0"/>
              </a:defRPr>
            </a:lvl1pPr>
          </a:lstStyle>
          <a:p>
            <a:pPr>
              <a:defRPr/>
            </a:pPr>
            <a:endParaRPr lang="en-US"/>
          </a:p>
        </p:txBody>
      </p:sp>
      <p:sp>
        <p:nvSpPr>
          <p:cNvPr id="5" name="Slide Number Placeholder 3"/>
          <p:cNvSpPr>
            <a:spLocks noGrp="1"/>
          </p:cNvSpPr>
          <p:nvPr>
            <p:ph type="sldNum" sz="quarter" idx="12"/>
          </p:nvPr>
        </p:nvSpPr>
        <p:spPr>
          <a:xfrm>
            <a:off x="457200" y="6349824"/>
            <a:ext cx="506412" cy="365125"/>
          </a:xfrm>
        </p:spPr>
        <p:txBody>
          <a:bodyPr/>
          <a:lstStyle>
            <a:lvl1pPr>
              <a:defRPr>
                <a:solidFill>
                  <a:srgbClr val="000000"/>
                </a:solidFill>
              </a:defRPr>
            </a:lvl1pPr>
          </a:lstStyle>
          <a:p>
            <a:pPr>
              <a:defRPr/>
            </a:pPr>
            <a:fld id="{306FD52D-3312-B04B-B160-B0AC23C5CF9C}" type="slidenum">
              <a:rPr lang="en-US" smtClean="0"/>
              <a:pPr>
                <a:defRPr/>
              </a:pPr>
              <a:t>‹#›</a:t>
            </a:fld>
            <a:endParaRPr lang="en-US" dirty="0"/>
          </a:p>
        </p:txBody>
      </p:sp>
    </p:spTree>
    <p:extLst>
      <p:ext uri="{BB962C8B-B14F-4D97-AF65-F5344CB8AC3E}">
        <p14:creationId xmlns:p14="http://schemas.microsoft.com/office/powerpoint/2010/main" val="1749429771"/>
      </p:ext>
    </p:extLst>
  </p:cSld>
  <p:clrMapOvr>
    <a:masterClrMapping/>
  </p:clrMapOvr>
  <p:transition xmlns:p14="http://schemas.microsoft.com/office/powerpoint/2010/main" spd="slow">
    <p:blinds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8148638" y="268288"/>
            <a:ext cx="719137" cy="566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entury Gothic" charset="0"/>
              <a:ea typeface="ＭＳ Ｐゴシック" charset="0"/>
              <a:cs typeface="ＭＳ Ｐゴシック" charset="0"/>
            </a:endParaRPr>
          </a:p>
        </p:txBody>
      </p:sp>
      <p:sp>
        <p:nvSpPr>
          <p:cNvPr id="2" name="Title 1"/>
          <p:cNvSpPr>
            <a:spLocks noGrp="1"/>
          </p:cNvSpPr>
          <p:nvPr>
            <p:ph type="title"/>
          </p:nvPr>
        </p:nvSpPr>
        <p:spPr>
          <a:xfrm>
            <a:off x="457199" y="995082"/>
            <a:ext cx="3566160" cy="1035424"/>
          </a:xfrm>
        </p:spPr>
        <p:txBody>
          <a:bodyPr/>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7199313" y="6356350"/>
            <a:ext cx="1752600" cy="365125"/>
          </a:xfrm>
          <a:prstGeom prst="rect">
            <a:avLst/>
          </a:prstGeom>
        </p:spPr>
        <p:txBody>
          <a:bodyPr vert="horz" wrap="square" lIns="91440" tIns="45720" rIns="91440" bIns="45720" numCol="1" anchor="t" anchorCtr="0" compatLnSpc="1">
            <a:prstTxWarp prst="textNoShape">
              <a:avLst/>
            </a:prstTxWarp>
          </a:bodyPr>
          <a:lstStyle>
            <a:lvl1pPr>
              <a:defRPr>
                <a:latin typeface="Century Gothic" charset="0"/>
              </a:defRPr>
            </a:lvl1pPr>
          </a:lstStyle>
          <a:p>
            <a:pPr>
              <a:defRPr/>
            </a:pPr>
            <a:endParaRPr lang="en-US"/>
          </a:p>
        </p:txBody>
      </p:sp>
      <p:sp>
        <p:nvSpPr>
          <p:cNvPr id="7" name="Footer Placeholder 5"/>
          <p:cNvSpPr>
            <a:spLocks noGrp="1"/>
          </p:cNvSpPr>
          <p:nvPr>
            <p:ph type="ftr" sz="quarter" idx="11"/>
          </p:nvPr>
        </p:nvSpPr>
        <p:spPr>
          <a:xfrm>
            <a:off x="174625" y="6356350"/>
            <a:ext cx="6007100" cy="365125"/>
          </a:xfrm>
          <a:prstGeom prst="rect">
            <a:avLst/>
          </a:prstGeom>
        </p:spPr>
        <p:txBody>
          <a:bodyPr vert="horz" wrap="square" lIns="91440" tIns="45720" rIns="91440" bIns="45720" numCol="1" anchor="t" anchorCtr="0" compatLnSpc="1">
            <a:prstTxWarp prst="textNoShape">
              <a:avLst/>
            </a:prstTxWarp>
          </a:bodyPr>
          <a:lstStyle>
            <a:lvl1pPr>
              <a:defRPr>
                <a:latin typeface="Century Gothic" charset="0"/>
              </a:defRPr>
            </a:lvl1pPr>
          </a:lstStyle>
          <a:p>
            <a:pPr>
              <a:defRPr/>
            </a:pPr>
            <a:endParaRPr lang="en-US"/>
          </a:p>
        </p:txBody>
      </p:sp>
      <p:sp>
        <p:nvSpPr>
          <p:cNvPr id="8" name="Slide Number Placeholder 6"/>
          <p:cNvSpPr>
            <a:spLocks noGrp="1"/>
          </p:cNvSpPr>
          <p:nvPr>
            <p:ph type="sldNum" sz="quarter" idx="12"/>
          </p:nvPr>
        </p:nvSpPr>
        <p:spPr>
          <a:xfrm>
            <a:off x="403411" y="6356350"/>
            <a:ext cx="506412" cy="365125"/>
          </a:xfrm>
        </p:spPr>
        <p:txBody>
          <a:bodyPr/>
          <a:lstStyle>
            <a:lvl1pPr>
              <a:defRPr>
                <a:solidFill>
                  <a:srgbClr val="000000"/>
                </a:solidFill>
              </a:defRPr>
            </a:lvl1pPr>
          </a:lstStyle>
          <a:p>
            <a:pPr>
              <a:defRPr/>
            </a:pPr>
            <a:fld id="{013BA997-677D-F34B-AF6B-BD4C47FC3D2F}" type="slidenum">
              <a:rPr lang="en-US" smtClean="0"/>
              <a:pPr>
                <a:defRPr/>
              </a:pPr>
              <a:t>‹#›</a:t>
            </a:fld>
            <a:endParaRPr lang="en-US" dirty="0"/>
          </a:p>
        </p:txBody>
      </p:sp>
    </p:spTree>
    <p:extLst>
      <p:ext uri="{BB962C8B-B14F-4D97-AF65-F5344CB8AC3E}">
        <p14:creationId xmlns:p14="http://schemas.microsoft.com/office/powerpoint/2010/main" val="3548113041"/>
      </p:ext>
    </p:extLst>
  </p:cSld>
  <p:clrMapOvr>
    <a:masterClrMapping/>
  </p:clrMapOvr>
  <p:transition xmlns:p14="http://schemas.microsoft.com/office/powerpoint/2010/main" spd="slow">
    <p:blinds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Rectangle 4"/>
          <p:cNvSpPr/>
          <p:nvPr/>
        </p:nvSpPr>
        <p:spPr>
          <a:xfrm>
            <a:off x="4746625" y="268288"/>
            <a:ext cx="4114800" cy="566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entury Gothic" charset="0"/>
              <a:ea typeface="ＭＳ Ｐゴシック" charset="0"/>
              <a:cs typeface="ＭＳ Ｐゴシック" charset="0"/>
            </a:endParaRPr>
          </a:p>
        </p:txBody>
      </p:sp>
      <p:sp>
        <p:nvSpPr>
          <p:cNvPr id="2" name="Title 1"/>
          <p:cNvSpPr>
            <a:spLocks noGrp="1"/>
          </p:cNvSpPr>
          <p:nvPr>
            <p:ph type="title"/>
          </p:nvPr>
        </p:nvSpPr>
        <p:spPr>
          <a:xfrm>
            <a:off x="457199" y="995082"/>
            <a:ext cx="3566160" cy="1035424"/>
          </a:xfrm>
        </p:spPr>
        <p:txBody>
          <a:bodyPr/>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Picture Placeholder 9"/>
          <p:cNvSpPr>
            <a:spLocks noGrp="1"/>
          </p:cNvSpPr>
          <p:nvPr>
            <p:ph type="pic" sz="quarter" idx="13"/>
          </p:nvPr>
        </p:nvSpPr>
        <p:spPr>
          <a:xfrm>
            <a:off x="4760258" y="990600"/>
            <a:ext cx="4096512" cy="5611813"/>
          </a:xfrm>
        </p:spPr>
        <p:txBody>
          <a:bodyPr rtlCol="0">
            <a:normAutofit/>
          </a:bodyPr>
          <a:lstStyle>
            <a:lvl1pPr>
              <a:buNone/>
              <a:defRPr/>
            </a:lvl1pPr>
          </a:lstStyle>
          <a:p>
            <a:pPr lvl="0"/>
            <a:r>
              <a:rPr lang="en-US" noProof="0" smtClean="0"/>
              <a:t>Click icon to add picture</a:t>
            </a:r>
            <a:endParaRPr noProof="0"/>
          </a:p>
        </p:txBody>
      </p:sp>
      <p:sp>
        <p:nvSpPr>
          <p:cNvPr id="6" name="Date Placeholder 4"/>
          <p:cNvSpPr>
            <a:spLocks noGrp="1"/>
          </p:cNvSpPr>
          <p:nvPr>
            <p:ph type="dt" sz="half" idx="14"/>
          </p:nvPr>
        </p:nvSpPr>
        <p:spPr>
          <a:xfrm>
            <a:off x="161925" y="6124575"/>
            <a:ext cx="1752600" cy="365125"/>
          </a:xfrm>
          <a:prstGeom prst="rect">
            <a:avLst/>
          </a:prstGeom>
        </p:spPr>
        <p:txBody>
          <a:bodyPr vert="horz" wrap="square" lIns="91440" tIns="45720" rIns="91440" bIns="45720" numCol="1" anchor="t" anchorCtr="0" compatLnSpc="1">
            <a:prstTxWarp prst="textNoShape">
              <a:avLst/>
            </a:prstTxWarp>
          </a:bodyPr>
          <a:lstStyle>
            <a:lvl1pPr>
              <a:defRPr>
                <a:latin typeface="Century Gothic" charset="0"/>
              </a:defRPr>
            </a:lvl1pPr>
          </a:lstStyle>
          <a:p>
            <a:pPr>
              <a:defRPr/>
            </a:pPr>
            <a:endParaRPr lang="en-US"/>
          </a:p>
        </p:txBody>
      </p:sp>
      <p:sp>
        <p:nvSpPr>
          <p:cNvPr id="7" name="Footer Placeholder 5"/>
          <p:cNvSpPr>
            <a:spLocks noGrp="1"/>
          </p:cNvSpPr>
          <p:nvPr>
            <p:ph type="ftr" sz="quarter" idx="15"/>
          </p:nvPr>
        </p:nvSpPr>
        <p:spPr>
          <a:xfrm>
            <a:off x="174625" y="6356350"/>
            <a:ext cx="3863975" cy="365125"/>
          </a:xfrm>
          <a:prstGeom prst="rect">
            <a:avLst/>
          </a:prstGeom>
        </p:spPr>
        <p:txBody>
          <a:bodyPr vert="horz" wrap="square" lIns="91440" tIns="45720" rIns="91440" bIns="45720" numCol="1" anchor="t" anchorCtr="0" compatLnSpc="1">
            <a:prstTxWarp prst="textNoShape">
              <a:avLst/>
            </a:prstTxWarp>
          </a:bodyPr>
          <a:lstStyle>
            <a:lvl1pPr>
              <a:defRPr>
                <a:latin typeface="Century Gothic" charset="0"/>
              </a:defRPr>
            </a:lvl1pPr>
          </a:lstStyle>
          <a:p>
            <a:pPr>
              <a:defRPr/>
            </a:pPr>
            <a:endParaRPr lang="en-US"/>
          </a:p>
        </p:txBody>
      </p:sp>
      <p:sp>
        <p:nvSpPr>
          <p:cNvPr id="8" name="Slide Number Placeholder 6"/>
          <p:cNvSpPr>
            <a:spLocks noGrp="1"/>
          </p:cNvSpPr>
          <p:nvPr>
            <p:ph type="sldNum" sz="quarter" idx="16"/>
          </p:nvPr>
        </p:nvSpPr>
        <p:spPr/>
        <p:txBody>
          <a:bodyPr/>
          <a:lstStyle>
            <a:lvl1pPr>
              <a:defRPr/>
            </a:lvl1pPr>
          </a:lstStyle>
          <a:p>
            <a:pPr>
              <a:defRPr/>
            </a:pPr>
            <a:fld id="{F059072A-86B6-0B41-80AE-BFBB5A23C7DA}" type="slidenum">
              <a:rPr lang="en-US"/>
              <a:pPr>
                <a:defRPr/>
              </a:pPr>
              <a:t>‹#›</a:t>
            </a:fld>
            <a:endParaRPr lang="en-US" dirty="0"/>
          </a:p>
        </p:txBody>
      </p:sp>
    </p:spTree>
    <p:extLst>
      <p:ext uri="{BB962C8B-B14F-4D97-AF65-F5344CB8AC3E}">
        <p14:creationId xmlns:p14="http://schemas.microsoft.com/office/powerpoint/2010/main" val="4184722962"/>
      </p:ext>
    </p:extLst>
  </p:cSld>
  <p:clrMapOvr>
    <a:masterClrMapping/>
  </p:clrMapOvr>
  <p:transition xmlns:p14="http://schemas.microsoft.com/office/powerpoint/2010/main" spd="slow">
    <p:blinds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7216775" y="268288"/>
            <a:ext cx="1639888" cy="3638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entury Gothic" charset="0"/>
              <a:ea typeface="ＭＳ Ｐゴシック" charset="0"/>
              <a:cs typeface="ＭＳ Ｐゴシック" charset="0"/>
            </a:endParaRPr>
          </a:p>
        </p:txBody>
      </p:sp>
      <p:sp>
        <p:nvSpPr>
          <p:cNvPr id="2" name="Title 1"/>
          <p:cNvSpPr>
            <a:spLocks noGrp="1"/>
          </p:cNvSpPr>
          <p:nvPr>
            <p:ph type="title"/>
          </p:nvPr>
        </p:nvSpPr>
        <p:spPr>
          <a:xfrm>
            <a:off x="458788" y="4267200"/>
            <a:ext cx="6477000" cy="566738"/>
          </a:xfrm>
        </p:spPr>
        <p:txBody>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7199313" y="6356350"/>
            <a:ext cx="1752600" cy="365125"/>
          </a:xfrm>
          <a:prstGeom prst="rect">
            <a:avLst/>
          </a:prstGeom>
        </p:spPr>
        <p:txBody>
          <a:bodyPr vert="horz" wrap="square" lIns="91440" tIns="45720" rIns="91440" bIns="45720" numCol="1" anchor="t" anchorCtr="0" compatLnSpc="1">
            <a:prstTxWarp prst="textNoShape">
              <a:avLst/>
            </a:prstTxWarp>
          </a:bodyPr>
          <a:lstStyle>
            <a:lvl1pPr>
              <a:defRPr>
                <a:latin typeface="Century Gothic" charset="0"/>
              </a:defRPr>
            </a:lvl1pPr>
          </a:lstStyle>
          <a:p>
            <a:pPr>
              <a:defRPr/>
            </a:pPr>
            <a:endParaRPr lang="en-US"/>
          </a:p>
        </p:txBody>
      </p:sp>
      <p:sp>
        <p:nvSpPr>
          <p:cNvPr id="7" name="Footer Placeholder 5"/>
          <p:cNvSpPr>
            <a:spLocks noGrp="1"/>
          </p:cNvSpPr>
          <p:nvPr>
            <p:ph type="ftr" sz="quarter" idx="11"/>
          </p:nvPr>
        </p:nvSpPr>
        <p:spPr>
          <a:xfrm>
            <a:off x="174625" y="6356350"/>
            <a:ext cx="6007100" cy="365125"/>
          </a:xfrm>
          <a:prstGeom prst="rect">
            <a:avLst/>
          </a:prstGeom>
        </p:spPr>
        <p:txBody>
          <a:bodyPr vert="horz" wrap="square" lIns="91440" tIns="45720" rIns="91440" bIns="45720" numCol="1" anchor="t" anchorCtr="0" compatLnSpc="1">
            <a:prstTxWarp prst="textNoShape">
              <a:avLst/>
            </a:prstTxWarp>
          </a:bodyPr>
          <a:lstStyle>
            <a:lvl1pPr>
              <a:defRPr>
                <a:latin typeface="Century Gothic" charset="0"/>
              </a:defRPr>
            </a:lvl1pPr>
          </a:lstStyle>
          <a:p>
            <a:pPr>
              <a:defRPr/>
            </a:pPr>
            <a:endParaRPr lang="en-US"/>
          </a:p>
        </p:txBody>
      </p:sp>
      <p:sp>
        <p:nvSpPr>
          <p:cNvPr id="8" name="Slide Number Placeholder 6"/>
          <p:cNvSpPr>
            <a:spLocks noGrp="1"/>
          </p:cNvSpPr>
          <p:nvPr>
            <p:ph type="sldNum" sz="quarter" idx="12"/>
          </p:nvPr>
        </p:nvSpPr>
        <p:spPr>
          <a:xfrm>
            <a:off x="269874" y="6356350"/>
            <a:ext cx="506412" cy="365125"/>
          </a:xfrm>
        </p:spPr>
        <p:txBody>
          <a:bodyPr/>
          <a:lstStyle>
            <a:lvl1pPr>
              <a:defRPr>
                <a:solidFill>
                  <a:srgbClr val="000000"/>
                </a:solidFill>
              </a:defRPr>
            </a:lvl1pPr>
          </a:lstStyle>
          <a:p>
            <a:pPr>
              <a:defRPr/>
            </a:pPr>
            <a:fld id="{99CB854E-14B8-AC45-8565-B1D17650AF76}" type="slidenum">
              <a:rPr lang="en-US" smtClean="0"/>
              <a:pPr>
                <a:defRPr/>
              </a:pPr>
              <a:t>‹#›</a:t>
            </a:fld>
            <a:endParaRPr lang="en-US" dirty="0"/>
          </a:p>
        </p:txBody>
      </p:sp>
    </p:spTree>
    <p:extLst>
      <p:ext uri="{BB962C8B-B14F-4D97-AF65-F5344CB8AC3E}">
        <p14:creationId xmlns:p14="http://schemas.microsoft.com/office/powerpoint/2010/main" val="3525209781"/>
      </p:ext>
    </p:extLst>
  </p:cSld>
  <p:clrMapOvr>
    <a:masterClrMapping/>
  </p:clrMapOvr>
  <p:transition xmlns:p14="http://schemas.microsoft.com/office/powerpoint/2010/main" spd="slow">
    <p:blinds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938" y="268288"/>
            <a:ext cx="720725" cy="3638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entury Gothic" charset="0"/>
              <a:ea typeface="ＭＳ Ｐゴシック" charset="0"/>
              <a:cs typeface="ＭＳ Ｐゴシック" charset="0"/>
            </a:endParaRPr>
          </a:p>
        </p:txBody>
      </p:sp>
      <p:sp>
        <p:nvSpPr>
          <p:cNvPr id="2" name="Title 1"/>
          <p:cNvSpPr>
            <a:spLocks noGrp="1"/>
          </p:cNvSpPr>
          <p:nvPr>
            <p:ph type="title"/>
          </p:nvPr>
        </p:nvSpPr>
        <p:spPr>
          <a:xfrm>
            <a:off x="458788" y="4267200"/>
            <a:ext cx="6477000" cy="566738"/>
          </a:xfrm>
        </p:spPr>
        <p:txBody>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Picture Placeholder 2"/>
          <p:cNvSpPr>
            <a:spLocks noGrp="1"/>
          </p:cNvSpPr>
          <p:nvPr>
            <p:ph type="pic" idx="13"/>
          </p:nvPr>
        </p:nvSpPr>
        <p:spPr>
          <a:xfrm>
            <a:off x="3352800" y="268288"/>
            <a:ext cx="4701988" cy="177566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11" name="Picture Placeholder 2"/>
          <p:cNvSpPr>
            <a:spLocks noGrp="1"/>
          </p:cNvSpPr>
          <p:nvPr>
            <p:ph type="pic" idx="14"/>
          </p:nvPr>
        </p:nvSpPr>
        <p:spPr>
          <a:xfrm>
            <a:off x="3352800" y="2131935"/>
            <a:ext cx="2304288" cy="177566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12" name="Picture Placeholder 2"/>
          <p:cNvSpPr>
            <a:spLocks noGrp="1"/>
          </p:cNvSpPr>
          <p:nvPr>
            <p:ph type="pic" idx="15"/>
          </p:nvPr>
        </p:nvSpPr>
        <p:spPr>
          <a:xfrm>
            <a:off x="5750500" y="2131935"/>
            <a:ext cx="2304288" cy="177566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9" name="Date Placeholder 4"/>
          <p:cNvSpPr>
            <a:spLocks noGrp="1"/>
          </p:cNvSpPr>
          <p:nvPr>
            <p:ph type="dt" sz="half" idx="16"/>
          </p:nvPr>
        </p:nvSpPr>
        <p:spPr>
          <a:xfrm>
            <a:off x="7199313" y="6356350"/>
            <a:ext cx="1752600" cy="365125"/>
          </a:xfrm>
          <a:prstGeom prst="rect">
            <a:avLst/>
          </a:prstGeom>
        </p:spPr>
        <p:txBody>
          <a:bodyPr vert="horz" wrap="square" lIns="91440" tIns="45720" rIns="91440" bIns="45720" numCol="1" anchor="t" anchorCtr="0" compatLnSpc="1">
            <a:prstTxWarp prst="textNoShape">
              <a:avLst/>
            </a:prstTxWarp>
          </a:bodyPr>
          <a:lstStyle>
            <a:lvl1pPr>
              <a:defRPr>
                <a:latin typeface="Century Gothic" charset="0"/>
              </a:defRPr>
            </a:lvl1pPr>
          </a:lstStyle>
          <a:p>
            <a:pPr>
              <a:defRPr/>
            </a:pPr>
            <a:endParaRPr lang="en-US"/>
          </a:p>
        </p:txBody>
      </p:sp>
      <p:sp>
        <p:nvSpPr>
          <p:cNvPr id="13" name="Footer Placeholder 5"/>
          <p:cNvSpPr>
            <a:spLocks noGrp="1"/>
          </p:cNvSpPr>
          <p:nvPr>
            <p:ph type="ftr" sz="quarter" idx="17"/>
          </p:nvPr>
        </p:nvSpPr>
        <p:spPr>
          <a:xfrm>
            <a:off x="174625" y="6356350"/>
            <a:ext cx="6007100" cy="365125"/>
          </a:xfrm>
          <a:prstGeom prst="rect">
            <a:avLst/>
          </a:prstGeom>
        </p:spPr>
        <p:txBody>
          <a:bodyPr vert="horz" wrap="square" lIns="91440" tIns="45720" rIns="91440" bIns="45720" numCol="1" anchor="t" anchorCtr="0" compatLnSpc="1">
            <a:prstTxWarp prst="textNoShape">
              <a:avLst/>
            </a:prstTxWarp>
          </a:bodyPr>
          <a:lstStyle>
            <a:lvl1pPr>
              <a:defRPr>
                <a:latin typeface="Century Gothic" charset="0"/>
              </a:defRPr>
            </a:lvl1pPr>
          </a:lstStyle>
          <a:p>
            <a:pPr>
              <a:defRPr/>
            </a:pPr>
            <a:endParaRPr lang="en-US"/>
          </a:p>
        </p:txBody>
      </p:sp>
      <p:sp>
        <p:nvSpPr>
          <p:cNvPr id="14" name="Slide Number Placeholder 6"/>
          <p:cNvSpPr>
            <a:spLocks noGrp="1"/>
          </p:cNvSpPr>
          <p:nvPr>
            <p:ph type="sldNum" sz="quarter" idx="18"/>
          </p:nvPr>
        </p:nvSpPr>
        <p:spPr/>
        <p:txBody>
          <a:bodyPr/>
          <a:lstStyle>
            <a:lvl1pPr>
              <a:defRPr/>
            </a:lvl1pPr>
          </a:lstStyle>
          <a:p>
            <a:pPr>
              <a:defRPr/>
            </a:pPr>
            <a:fld id="{B8543222-CCFC-374B-A1B0-EE52EF8A2189}" type="slidenum">
              <a:rPr lang="en-US"/>
              <a:pPr>
                <a:defRPr/>
              </a:pPr>
              <a:t>‹#›</a:t>
            </a:fld>
            <a:endParaRPr lang="en-US"/>
          </a:p>
        </p:txBody>
      </p:sp>
    </p:spTree>
    <p:extLst>
      <p:ext uri="{BB962C8B-B14F-4D97-AF65-F5344CB8AC3E}">
        <p14:creationId xmlns:p14="http://schemas.microsoft.com/office/powerpoint/2010/main" val="1144071267"/>
      </p:ext>
    </p:extLst>
  </p:cSld>
  <p:clrMapOvr>
    <a:masterClrMapping/>
  </p:clrMapOvr>
  <p:transition xmlns:p14="http://schemas.microsoft.com/office/powerpoint/2010/main" spd="slow">
    <p:blinds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7212013" y="268288"/>
            <a:ext cx="16462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entury Gothic" charset="0"/>
              <a:ea typeface="ＭＳ Ｐゴシック" charset="0"/>
              <a:cs typeface="ＭＳ Ｐゴシック" charset="0"/>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a:xfrm>
            <a:off x="7199313" y="6356350"/>
            <a:ext cx="1752600" cy="365125"/>
          </a:xfrm>
          <a:prstGeom prst="rect">
            <a:avLst/>
          </a:prstGeom>
        </p:spPr>
        <p:txBody>
          <a:bodyPr vert="horz" wrap="square" lIns="91440" tIns="45720" rIns="91440" bIns="45720" numCol="1" anchor="t" anchorCtr="0" compatLnSpc="1">
            <a:prstTxWarp prst="textNoShape">
              <a:avLst/>
            </a:prstTxWarp>
          </a:bodyPr>
          <a:lstStyle>
            <a:lvl1pPr>
              <a:defRPr>
                <a:latin typeface="Century Gothic" charset="0"/>
              </a:defRPr>
            </a:lvl1pPr>
          </a:lstStyle>
          <a:p>
            <a:pPr>
              <a:defRPr/>
            </a:pPr>
            <a:endParaRPr lang="en-US"/>
          </a:p>
        </p:txBody>
      </p:sp>
      <p:sp>
        <p:nvSpPr>
          <p:cNvPr id="6" name="Footer Placeholder 4"/>
          <p:cNvSpPr>
            <a:spLocks noGrp="1"/>
          </p:cNvSpPr>
          <p:nvPr>
            <p:ph type="ftr" sz="quarter" idx="11"/>
          </p:nvPr>
        </p:nvSpPr>
        <p:spPr>
          <a:xfrm>
            <a:off x="174625" y="6356350"/>
            <a:ext cx="6007100" cy="365125"/>
          </a:xfrm>
          <a:prstGeom prst="rect">
            <a:avLst/>
          </a:prstGeom>
        </p:spPr>
        <p:txBody>
          <a:bodyPr vert="horz" wrap="square" lIns="91440" tIns="45720" rIns="91440" bIns="45720" numCol="1" anchor="t" anchorCtr="0" compatLnSpc="1">
            <a:prstTxWarp prst="textNoShape">
              <a:avLst/>
            </a:prstTxWarp>
          </a:bodyPr>
          <a:lstStyle>
            <a:lvl1pPr>
              <a:defRPr>
                <a:latin typeface="Century Gothic"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D90554-AA12-2F42-80A4-538A27950174}" type="slidenum">
              <a:rPr lang="en-US"/>
              <a:pPr>
                <a:defRPr/>
              </a:pPr>
              <a:t>‹#›</a:t>
            </a:fld>
            <a:endParaRPr lang="en-US"/>
          </a:p>
        </p:txBody>
      </p:sp>
    </p:spTree>
    <p:extLst>
      <p:ext uri="{BB962C8B-B14F-4D97-AF65-F5344CB8AC3E}">
        <p14:creationId xmlns:p14="http://schemas.microsoft.com/office/powerpoint/2010/main" val="430547308"/>
      </p:ext>
    </p:extLst>
  </p:cSld>
  <p:clrMapOvr>
    <a:masterClrMapping/>
  </p:clrMapOvr>
  <p:transition xmlns:p14="http://schemas.microsoft.com/office/powerpoint/2010/main" spd="slow">
    <p:blinds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8148638" y="268288"/>
            <a:ext cx="719137" cy="566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entury Gothic" charset="0"/>
              <a:ea typeface="ＭＳ Ｐゴシック" charset="0"/>
              <a:cs typeface="ＭＳ Ｐゴシック" charset="0"/>
            </a:endParaRPr>
          </a:p>
        </p:txBody>
      </p:sp>
      <p:sp>
        <p:nvSpPr>
          <p:cNvPr id="2" name="Vertical Title 1"/>
          <p:cNvSpPr>
            <a:spLocks noGrp="1"/>
          </p:cNvSpPr>
          <p:nvPr>
            <p:ph type="title" orient="vert"/>
          </p:nvPr>
        </p:nvSpPr>
        <p:spPr>
          <a:xfrm>
            <a:off x="7543799" y="1035424"/>
            <a:ext cx="1322295" cy="5090739"/>
          </a:xfrm>
        </p:spPr>
        <p:txBody>
          <a:bodyPr vert="eaVert" anchor="t"/>
          <a:lstStyle/>
          <a:p>
            <a:r>
              <a:rPr lang="en-US"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a:xfrm>
            <a:off x="7199313" y="6356350"/>
            <a:ext cx="1752600" cy="365125"/>
          </a:xfrm>
          <a:prstGeom prst="rect">
            <a:avLst/>
          </a:prstGeom>
        </p:spPr>
        <p:txBody>
          <a:bodyPr vert="horz" wrap="square" lIns="91440" tIns="45720" rIns="91440" bIns="45720" numCol="1" anchor="t" anchorCtr="0" compatLnSpc="1">
            <a:prstTxWarp prst="textNoShape">
              <a:avLst/>
            </a:prstTxWarp>
          </a:bodyPr>
          <a:lstStyle>
            <a:lvl1pPr>
              <a:defRPr>
                <a:latin typeface="Century Gothic" charset="0"/>
              </a:defRPr>
            </a:lvl1pPr>
          </a:lstStyle>
          <a:p>
            <a:pPr>
              <a:defRPr/>
            </a:pPr>
            <a:endParaRPr lang="en-US"/>
          </a:p>
        </p:txBody>
      </p:sp>
      <p:sp>
        <p:nvSpPr>
          <p:cNvPr id="6" name="Footer Placeholder 4"/>
          <p:cNvSpPr>
            <a:spLocks noGrp="1"/>
          </p:cNvSpPr>
          <p:nvPr>
            <p:ph type="ftr" sz="quarter" idx="11"/>
          </p:nvPr>
        </p:nvSpPr>
        <p:spPr>
          <a:xfrm>
            <a:off x="174625" y="6356350"/>
            <a:ext cx="6007100" cy="365125"/>
          </a:xfrm>
          <a:prstGeom prst="rect">
            <a:avLst/>
          </a:prstGeom>
        </p:spPr>
        <p:txBody>
          <a:bodyPr vert="horz" wrap="square" lIns="91440" tIns="45720" rIns="91440" bIns="45720" numCol="1" anchor="t" anchorCtr="0" compatLnSpc="1">
            <a:prstTxWarp prst="textNoShape">
              <a:avLst/>
            </a:prstTxWarp>
          </a:bodyPr>
          <a:lstStyle>
            <a:lvl1pPr>
              <a:defRPr>
                <a:latin typeface="Century Gothic"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576E97-5CD9-214C-A3D1-F4C0573B5A64}" type="slidenum">
              <a:rPr lang="en-US"/>
              <a:pPr>
                <a:defRPr/>
              </a:pPr>
              <a:t>‹#›</a:t>
            </a:fld>
            <a:endParaRPr lang="en-US"/>
          </a:p>
        </p:txBody>
      </p:sp>
    </p:spTree>
    <p:extLst>
      <p:ext uri="{BB962C8B-B14F-4D97-AF65-F5344CB8AC3E}">
        <p14:creationId xmlns:p14="http://schemas.microsoft.com/office/powerpoint/2010/main" val="2225119803"/>
      </p:ext>
    </p:extLst>
  </p:cSld>
  <p:clrMapOvr>
    <a:masterClrMapping/>
  </p:clrMapOvr>
  <p:transition xmlns:p14="http://schemas.microsoft.com/office/powerpoint/2010/main" spd="slow">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7212013" y="268288"/>
            <a:ext cx="16462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entury Gothic" charset="0"/>
              <a:ea typeface="ＭＳ Ｐゴシック" charset="0"/>
              <a:cs typeface="ＭＳ Ｐゴシック" charset="0"/>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457199" y="2362200"/>
            <a:ext cx="6508377" cy="3916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Slide Number Placeholder 5"/>
          <p:cNvSpPr>
            <a:spLocks noGrp="1"/>
          </p:cNvSpPr>
          <p:nvPr>
            <p:ph type="sldNum" sz="quarter" idx="10"/>
          </p:nvPr>
        </p:nvSpPr>
        <p:spPr>
          <a:xfrm>
            <a:off x="457199" y="6301141"/>
            <a:ext cx="506412" cy="365125"/>
          </a:xfrm>
        </p:spPr>
        <p:txBody>
          <a:bodyPr/>
          <a:lstStyle>
            <a:lvl1pPr>
              <a:defRPr>
                <a:solidFill>
                  <a:schemeClr val="tx1"/>
                </a:solidFill>
              </a:defRPr>
            </a:lvl1pPr>
          </a:lstStyle>
          <a:p>
            <a:pPr>
              <a:defRPr/>
            </a:pPr>
            <a:fld id="{A81CC16B-A2BF-8643-AD6E-6CA69D94F792}" type="slidenum">
              <a:rPr lang="en-US" smtClean="0"/>
              <a:pPr>
                <a:defRPr/>
              </a:pPr>
              <a:t>‹#›</a:t>
            </a:fld>
            <a:endParaRPr lang="en-US" dirty="0"/>
          </a:p>
        </p:txBody>
      </p:sp>
    </p:spTree>
    <p:extLst>
      <p:ext uri="{BB962C8B-B14F-4D97-AF65-F5344CB8AC3E}">
        <p14:creationId xmlns:p14="http://schemas.microsoft.com/office/powerpoint/2010/main" val="679980483"/>
      </p:ext>
    </p:extLst>
  </p:cSld>
  <p:clrMapOvr>
    <a:masterClrMapping/>
  </p:clrMapOvr>
  <p:transition xmlns:p14="http://schemas.microsoft.com/office/powerpoint/2010/main" spd="slow">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ectangle 4"/>
          <p:cNvSpPr/>
          <p:nvPr/>
        </p:nvSpPr>
        <p:spPr>
          <a:xfrm>
            <a:off x="3187700" y="268288"/>
            <a:ext cx="5668963" cy="2560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entury Gothic" charset="0"/>
              <a:ea typeface="ＭＳ Ｐゴシック" charset="0"/>
              <a:cs typeface="ＭＳ Ｐゴシック" charset="0"/>
            </a:endParaRPr>
          </a:p>
        </p:txBody>
      </p:sp>
      <p:sp>
        <p:nvSpPr>
          <p:cNvPr id="6" name="Rectangle 5"/>
          <p:cNvSpPr/>
          <p:nvPr/>
        </p:nvSpPr>
        <p:spPr>
          <a:xfrm>
            <a:off x="268288" y="268288"/>
            <a:ext cx="184150" cy="388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entury Gothic" charset="0"/>
              <a:ea typeface="ＭＳ Ｐゴシック" charset="0"/>
              <a:cs typeface="ＭＳ Ｐゴシック" charset="0"/>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buNone/>
              <a:defRPr sz="16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8"/>
          <p:cNvSpPr>
            <a:spLocks noGrp="1"/>
          </p:cNvSpPr>
          <p:nvPr>
            <p:ph type="pic" sz="quarter" idx="13"/>
          </p:nvPr>
        </p:nvSpPr>
        <p:spPr>
          <a:xfrm>
            <a:off x="3200400" y="2877671"/>
            <a:ext cx="5646867" cy="1280160"/>
          </a:xfrm>
        </p:spPr>
        <p:txBody>
          <a:bodyPr rtlCol="0">
            <a:normAutofit/>
          </a:bodyPr>
          <a:lstStyle>
            <a:lvl1pPr>
              <a:buNone/>
              <a:defRPr/>
            </a:lvl1pPr>
          </a:lstStyle>
          <a:p>
            <a:pPr lvl="0"/>
            <a:r>
              <a:rPr lang="en-US" noProof="0" smtClean="0"/>
              <a:t>Click icon to add picture</a:t>
            </a:r>
            <a:endParaRPr noProof="0"/>
          </a:p>
        </p:txBody>
      </p:sp>
      <p:sp>
        <p:nvSpPr>
          <p:cNvPr id="7" name="Date Placeholder 3"/>
          <p:cNvSpPr>
            <a:spLocks noGrp="1"/>
          </p:cNvSpPr>
          <p:nvPr>
            <p:ph type="dt" sz="half" idx="14"/>
          </p:nvPr>
        </p:nvSpPr>
        <p:spPr>
          <a:xfrm>
            <a:off x="3276600" y="390525"/>
            <a:ext cx="5499100" cy="365125"/>
          </a:xfrm>
          <a:prstGeom prst="rect">
            <a:avLst/>
          </a:prstGeom>
        </p:spPr>
        <p:txBody>
          <a:bodyPr vert="horz" wrap="square" lIns="91440" tIns="45720" rIns="91440" bIns="45720" numCol="1" anchor="t" anchorCtr="0" compatLnSpc="1">
            <a:prstTxWarp prst="textNoShape">
              <a:avLst/>
            </a:prstTxWarp>
          </a:bodyPr>
          <a:lstStyle>
            <a:lvl1pPr>
              <a:defRPr sz="2200">
                <a:solidFill>
                  <a:schemeClr val="bg1"/>
                </a:solidFill>
                <a:latin typeface="Century Gothic" charset="0"/>
              </a:defRPr>
            </a:lvl1pPr>
          </a:lstStyle>
          <a:p>
            <a:pPr>
              <a:defRPr/>
            </a:pPr>
            <a:endParaRPr lang="en-US"/>
          </a:p>
        </p:txBody>
      </p:sp>
      <p:sp>
        <p:nvSpPr>
          <p:cNvPr id="8" name="Footer Placeholder 4"/>
          <p:cNvSpPr>
            <a:spLocks noGrp="1"/>
          </p:cNvSpPr>
          <p:nvPr>
            <p:ph type="ftr" sz="quarter" idx="15"/>
          </p:nvPr>
        </p:nvSpPr>
        <p:spPr>
          <a:xfrm>
            <a:off x="268288" y="6356350"/>
            <a:ext cx="2246312" cy="365125"/>
          </a:xfrm>
          <a:prstGeom prst="rect">
            <a:avLst/>
          </a:prstGeom>
        </p:spPr>
        <p:txBody>
          <a:bodyPr vert="horz" wrap="square" lIns="91440" tIns="45720" rIns="91440" bIns="45720" numCol="1" anchor="t" anchorCtr="0" compatLnSpc="1">
            <a:prstTxWarp prst="textNoShape">
              <a:avLst/>
            </a:prstTxWarp>
          </a:bodyPr>
          <a:lstStyle>
            <a:lvl1pPr>
              <a:defRPr>
                <a:latin typeface="Century Gothic" charset="0"/>
              </a:defRPr>
            </a:lvl1pPr>
          </a:lstStyle>
          <a:p>
            <a:pPr>
              <a:defRPr/>
            </a:pPr>
            <a:endParaRPr lang="en-US"/>
          </a:p>
        </p:txBody>
      </p:sp>
      <p:sp>
        <p:nvSpPr>
          <p:cNvPr id="10" name="Slide Number Placeholder 5"/>
          <p:cNvSpPr>
            <a:spLocks noGrp="1"/>
          </p:cNvSpPr>
          <p:nvPr>
            <p:ph type="sldNum" sz="quarter" idx="16"/>
          </p:nvPr>
        </p:nvSpPr>
        <p:spPr>
          <a:xfrm>
            <a:off x="8266113" y="6356350"/>
            <a:ext cx="685800" cy="365125"/>
          </a:xfrm>
        </p:spPr>
        <p:txBody>
          <a:bodyPr/>
          <a:lstStyle>
            <a:lvl1pPr>
              <a:defRPr sz="1100">
                <a:solidFill>
                  <a:srgbClr val="858585"/>
                </a:solidFill>
              </a:defRPr>
            </a:lvl1pPr>
          </a:lstStyle>
          <a:p>
            <a:pPr>
              <a:defRPr/>
            </a:pPr>
            <a:fld id="{0F334D55-6B0E-8E4E-87D1-9A86F1502FA2}" type="slidenum">
              <a:rPr lang="en-US"/>
              <a:pPr>
                <a:defRPr/>
              </a:pPr>
              <a:t>‹#›</a:t>
            </a:fld>
            <a:endParaRPr lang="en-US"/>
          </a:p>
        </p:txBody>
      </p:sp>
      <p:sp>
        <p:nvSpPr>
          <p:cNvPr id="4" name="Rectangle 3"/>
          <p:cNvSpPr/>
          <p:nvPr userDrawn="1"/>
        </p:nvSpPr>
        <p:spPr>
          <a:xfrm>
            <a:off x="489127" y="6352143"/>
            <a:ext cx="466794" cy="369332"/>
          </a:xfrm>
          <a:prstGeom prst="rect">
            <a:avLst/>
          </a:prstGeom>
        </p:spPr>
        <p:txBody>
          <a:bodyPr wrap="none">
            <a:spAutoFit/>
          </a:bodyPr>
          <a:lstStyle/>
          <a:p>
            <a:pPr>
              <a:defRPr/>
            </a:pPr>
            <a:fld id="{A81CC16B-A2BF-8643-AD6E-6CA69D94F792}" type="slidenum">
              <a:rPr lang="en-US" smtClean="0"/>
              <a:pPr>
                <a:defRPr/>
              </a:pPr>
              <a:t>‹#›</a:t>
            </a:fld>
            <a:endParaRPr lang="en-US" dirty="0"/>
          </a:p>
        </p:txBody>
      </p:sp>
    </p:spTree>
    <p:extLst>
      <p:ext uri="{BB962C8B-B14F-4D97-AF65-F5344CB8AC3E}">
        <p14:creationId xmlns:p14="http://schemas.microsoft.com/office/powerpoint/2010/main" val="3486544943"/>
      </p:ext>
    </p:extLst>
  </p:cSld>
  <p:clrMapOvr>
    <a:masterClrMapping/>
  </p:clrMapOvr>
  <p:transition xmlns:p14="http://schemas.microsoft.com/office/powerpoint/2010/main" spd="slow">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5" name="Rectangle 4"/>
          <p:cNvSpPr/>
          <p:nvPr/>
        </p:nvSpPr>
        <p:spPr>
          <a:xfrm>
            <a:off x="269875" y="268288"/>
            <a:ext cx="1646238"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entury Gothic" charset="0"/>
              <a:ea typeface="ＭＳ Ｐゴシック" charset="0"/>
              <a:cs typeface="ＭＳ Ｐゴシック" charset="0"/>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p:cNvSpPr>
          <p:nvPr>
            <p:ph type="pic" sz="quarter" idx="13"/>
          </p:nvPr>
        </p:nvSpPr>
        <p:spPr>
          <a:xfrm>
            <a:off x="269875" y="1976718"/>
            <a:ext cx="1645920" cy="4625788"/>
          </a:xfrm>
        </p:spPr>
        <p:txBody>
          <a:bodyPr rtlCol="0">
            <a:normAutofit/>
          </a:bodyPr>
          <a:lstStyle>
            <a:lvl1pPr>
              <a:buNone/>
              <a:defRPr/>
            </a:lvl1pPr>
          </a:lstStyle>
          <a:p>
            <a:pPr lvl="0"/>
            <a:r>
              <a:rPr lang="en-US" noProof="0" smtClean="0"/>
              <a:t>Click icon to add picture</a:t>
            </a:r>
            <a:endParaRPr noProof="0"/>
          </a:p>
        </p:txBody>
      </p:sp>
      <p:sp>
        <p:nvSpPr>
          <p:cNvPr id="6" name="Date Placeholder 3"/>
          <p:cNvSpPr>
            <a:spLocks noGrp="1"/>
          </p:cNvSpPr>
          <p:nvPr>
            <p:ph type="dt" sz="half" idx="14"/>
          </p:nvPr>
        </p:nvSpPr>
        <p:spPr>
          <a:xfrm>
            <a:off x="7212013" y="6356350"/>
            <a:ext cx="1752600" cy="365125"/>
          </a:xfrm>
          <a:prstGeom prst="rect">
            <a:avLst/>
          </a:prstGeom>
        </p:spPr>
        <p:txBody>
          <a:bodyPr vert="horz" wrap="square" lIns="91440" tIns="45720" rIns="91440" bIns="45720" numCol="1" anchor="t" anchorCtr="0" compatLnSpc="1">
            <a:prstTxWarp prst="textNoShape">
              <a:avLst/>
            </a:prstTxWarp>
          </a:bodyPr>
          <a:lstStyle>
            <a:lvl1pPr>
              <a:defRPr>
                <a:latin typeface="Century Gothic" charset="0"/>
              </a:defRPr>
            </a:lvl1pPr>
          </a:lstStyle>
          <a:p>
            <a:pPr>
              <a:defRPr/>
            </a:pPr>
            <a:endParaRPr lang="en-US"/>
          </a:p>
        </p:txBody>
      </p:sp>
      <p:sp>
        <p:nvSpPr>
          <p:cNvPr id="7" name="Footer Placeholder 4"/>
          <p:cNvSpPr>
            <a:spLocks noGrp="1"/>
          </p:cNvSpPr>
          <p:nvPr>
            <p:ph type="ftr" sz="quarter" idx="15"/>
          </p:nvPr>
        </p:nvSpPr>
        <p:spPr>
          <a:xfrm>
            <a:off x="2178050" y="6356350"/>
            <a:ext cx="4927600" cy="365125"/>
          </a:xfrm>
          <a:prstGeom prst="rect">
            <a:avLst/>
          </a:prstGeom>
        </p:spPr>
        <p:txBody>
          <a:bodyPr vert="horz" wrap="square" lIns="91440" tIns="45720" rIns="91440" bIns="45720" numCol="1" anchor="t" anchorCtr="0" compatLnSpc="1">
            <a:prstTxWarp prst="textNoShape">
              <a:avLst/>
            </a:prstTxWarp>
          </a:bodyPr>
          <a:lstStyle>
            <a:lvl1pPr>
              <a:defRPr>
                <a:latin typeface="Century Gothic" charset="0"/>
              </a:defRPr>
            </a:lvl1pPr>
          </a:lstStyle>
          <a:p>
            <a:pPr>
              <a:defRPr/>
            </a:pPr>
            <a:endParaRPr lang="en-US"/>
          </a:p>
        </p:txBody>
      </p:sp>
      <p:sp>
        <p:nvSpPr>
          <p:cNvPr id="8" name="Slide Number Placeholder 5"/>
          <p:cNvSpPr>
            <a:spLocks noGrp="1"/>
          </p:cNvSpPr>
          <p:nvPr>
            <p:ph type="sldNum" sz="quarter" idx="16"/>
          </p:nvPr>
        </p:nvSpPr>
        <p:spPr>
          <a:xfrm>
            <a:off x="2178423" y="6356350"/>
            <a:ext cx="506412" cy="365125"/>
          </a:xfrm>
        </p:spPr>
        <p:txBody>
          <a:bodyPr/>
          <a:lstStyle>
            <a:lvl1pPr>
              <a:defRPr>
                <a:solidFill>
                  <a:srgbClr val="000000"/>
                </a:solidFill>
              </a:defRPr>
            </a:lvl1pPr>
          </a:lstStyle>
          <a:p>
            <a:pPr>
              <a:defRPr/>
            </a:pPr>
            <a:fld id="{A81CC16B-A2BF-8643-AD6E-6CA69D94F792}" type="slidenum">
              <a:rPr lang="en-US" smtClean="0"/>
              <a:pPr>
                <a:defRPr/>
              </a:pPr>
              <a:t>‹#›</a:t>
            </a:fld>
            <a:endParaRPr lang="en-US" dirty="0"/>
          </a:p>
        </p:txBody>
      </p:sp>
    </p:spTree>
    <p:extLst>
      <p:ext uri="{BB962C8B-B14F-4D97-AF65-F5344CB8AC3E}">
        <p14:creationId xmlns:p14="http://schemas.microsoft.com/office/powerpoint/2010/main" val="1893639740"/>
      </p:ext>
    </p:extLst>
  </p:cSld>
  <p:clrMapOvr>
    <a:masterClrMapping/>
  </p:clrMapOvr>
  <p:transition xmlns:p14="http://schemas.microsoft.com/office/powerpoint/2010/main" spd="slow">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7759700" y="268288"/>
            <a:ext cx="1098550"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entury Gothic" charset="0"/>
              <a:ea typeface="ＭＳ Ｐゴシック" charset="0"/>
              <a:cs typeface="ＭＳ Ｐゴシック" charset="0"/>
            </a:endParaRPr>
          </a:p>
        </p:txBody>
      </p:sp>
      <p:sp>
        <p:nvSpPr>
          <p:cNvPr id="2" name="Title 1"/>
          <p:cNvSpPr>
            <a:spLocks noGrp="1"/>
          </p:cNvSpPr>
          <p:nvPr>
            <p:ph type="title"/>
          </p:nvPr>
        </p:nvSpPr>
        <p:spPr>
          <a:xfrm>
            <a:off x="2209801" y="3429000"/>
            <a:ext cx="4966446" cy="1398494"/>
          </a:xfrm>
        </p:spPr>
        <p:txBody>
          <a:bodyPr/>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ormAutofit/>
          </a:bodyPr>
          <a:lstStyle>
            <a:lvl1pPr marL="0" indent="0" algn="r">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a:xfrm>
            <a:off x="5562600" y="6356350"/>
            <a:ext cx="1622425" cy="365125"/>
          </a:xfrm>
          <a:prstGeom prst="rect">
            <a:avLst/>
          </a:prstGeom>
        </p:spPr>
        <p:txBody>
          <a:bodyPr vert="horz" wrap="square" lIns="91440" tIns="45720" rIns="91440" bIns="45720" numCol="1" anchor="t" anchorCtr="0" compatLnSpc="1">
            <a:prstTxWarp prst="textNoShape">
              <a:avLst/>
            </a:prstTxWarp>
          </a:bodyPr>
          <a:lstStyle>
            <a:lvl1pPr>
              <a:defRPr>
                <a:latin typeface="Century Gothic" charset="0"/>
              </a:defRPr>
            </a:lvl1pPr>
          </a:lstStyle>
          <a:p>
            <a:pPr>
              <a:defRPr/>
            </a:pPr>
            <a:endParaRPr lang="en-US"/>
          </a:p>
        </p:txBody>
      </p:sp>
      <p:sp>
        <p:nvSpPr>
          <p:cNvPr id="6" name="Footer Placeholder 4"/>
          <p:cNvSpPr>
            <a:spLocks noGrp="1"/>
          </p:cNvSpPr>
          <p:nvPr>
            <p:ph type="ftr" sz="quarter" idx="11"/>
          </p:nvPr>
        </p:nvSpPr>
        <p:spPr>
          <a:xfrm>
            <a:off x="174625" y="6356350"/>
            <a:ext cx="5311775" cy="365125"/>
          </a:xfrm>
          <a:prstGeom prst="rect">
            <a:avLst/>
          </a:prstGeom>
        </p:spPr>
        <p:txBody>
          <a:bodyPr vert="horz" wrap="square" lIns="91440" tIns="45720" rIns="91440" bIns="45720" numCol="1" anchor="t" anchorCtr="0" compatLnSpc="1">
            <a:prstTxWarp prst="textNoShape">
              <a:avLst/>
            </a:prstTxWarp>
          </a:bodyPr>
          <a:lstStyle>
            <a:lvl1pPr>
              <a:defRPr>
                <a:latin typeface="Century Gothic" charset="0"/>
              </a:defRPr>
            </a:lvl1pPr>
          </a:lstStyle>
          <a:p>
            <a:pPr>
              <a:defRPr/>
            </a:pPr>
            <a:endParaRPr lang="en-US"/>
          </a:p>
        </p:txBody>
      </p:sp>
      <p:sp>
        <p:nvSpPr>
          <p:cNvPr id="7" name="Slide Number Placeholder 5"/>
          <p:cNvSpPr>
            <a:spLocks noGrp="1"/>
          </p:cNvSpPr>
          <p:nvPr>
            <p:ph type="sldNum" sz="quarter" idx="12"/>
          </p:nvPr>
        </p:nvSpPr>
        <p:spPr>
          <a:xfrm>
            <a:off x="174625" y="6356350"/>
            <a:ext cx="506412" cy="365125"/>
          </a:xfrm>
        </p:spPr>
        <p:txBody>
          <a:bodyPr/>
          <a:lstStyle>
            <a:lvl1pPr>
              <a:defRPr>
                <a:solidFill>
                  <a:srgbClr val="000000"/>
                </a:solidFill>
              </a:defRPr>
            </a:lvl1pPr>
          </a:lstStyle>
          <a:p>
            <a:pPr>
              <a:defRPr/>
            </a:pPr>
            <a:fld id="{FF8BAD97-0287-6E40-9741-9FC1B97C9078}" type="slidenum">
              <a:rPr lang="en-US" smtClean="0"/>
              <a:pPr>
                <a:defRPr/>
              </a:pPr>
              <a:t>‹#›</a:t>
            </a:fld>
            <a:endParaRPr lang="en-US" dirty="0"/>
          </a:p>
        </p:txBody>
      </p:sp>
    </p:spTree>
    <p:extLst>
      <p:ext uri="{BB962C8B-B14F-4D97-AF65-F5344CB8AC3E}">
        <p14:creationId xmlns:p14="http://schemas.microsoft.com/office/powerpoint/2010/main" val="699720083"/>
      </p:ext>
    </p:extLst>
  </p:cSld>
  <p:clrMapOvr>
    <a:masterClrMapping/>
  </p:clrMapOvr>
  <p:transition xmlns:p14="http://schemas.microsoft.com/office/powerpoint/2010/main" spd="slow">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5" name="Rectangle 4"/>
          <p:cNvSpPr/>
          <p:nvPr/>
        </p:nvSpPr>
        <p:spPr>
          <a:xfrm>
            <a:off x="269875" y="4773613"/>
            <a:ext cx="2971800" cy="1844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entury Gothic" charset="0"/>
              <a:ea typeface="ＭＳ Ｐゴシック" charset="0"/>
              <a:cs typeface="ＭＳ Ｐゴシック" charset="0"/>
            </a:endParaRPr>
          </a:p>
        </p:txBody>
      </p:sp>
      <p:sp>
        <p:nvSpPr>
          <p:cNvPr id="2" name="Title 1"/>
          <p:cNvSpPr>
            <a:spLocks noGrp="1"/>
          </p:cNvSpPr>
          <p:nvPr>
            <p:ph type="title"/>
          </p:nvPr>
        </p:nvSpPr>
        <p:spPr>
          <a:xfrm>
            <a:off x="3720354" y="3429001"/>
            <a:ext cx="4966446" cy="1398494"/>
          </a:xfrm>
        </p:spPr>
        <p:txBody>
          <a:bodyPr/>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ormAutofit/>
          </a:bodyPr>
          <a:lstStyle>
            <a:lvl1pPr marL="0" indent="0" algn="r">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Picture Placeholder 8"/>
          <p:cNvSpPr>
            <a:spLocks noGrp="1"/>
          </p:cNvSpPr>
          <p:nvPr>
            <p:ph type="pic" sz="quarter" idx="13"/>
          </p:nvPr>
        </p:nvSpPr>
        <p:spPr>
          <a:xfrm>
            <a:off x="269874" y="268288"/>
            <a:ext cx="2971800" cy="4438650"/>
          </a:xfrm>
        </p:spPr>
        <p:txBody>
          <a:bodyPr rtlCol="0">
            <a:normAutofit/>
          </a:bodyPr>
          <a:lstStyle>
            <a:lvl1pPr>
              <a:buNone/>
              <a:defRPr/>
            </a:lvl1pPr>
          </a:lstStyle>
          <a:p>
            <a:pPr lvl="0"/>
            <a:r>
              <a:rPr lang="en-US" noProof="0" smtClean="0"/>
              <a:t>Click icon to add picture</a:t>
            </a:r>
            <a:endParaRPr noProof="0"/>
          </a:p>
        </p:txBody>
      </p:sp>
      <p:sp>
        <p:nvSpPr>
          <p:cNvPr id="6" name="Slide Number Placeholder 5"/>
          <p:cNvSpPr>
            <a:spLocks noGrp="1"/>
          </p:cNvSpPr>
          <p:nvPr>
            <p:ph type="sldNum" sz="quarter" idx="14"/>
          </p:nvPr>
        </p:nvSpPr>
        <p:spPr>
          <a:xfrm>
            <a:off x="350838" y="6105525"/>
            <a:ext cx="506412" cy="365125"/>
          </a:xfrm>
        </p:spPr>
        <p:txBody>
          <a:bodyPr/>
          <a:lstStyle>
            <a:lvl1pPr>
              <a:defRPr>
                <a:solidFill>
                  <a:schemeClr val="bg1"/>
                </a:solidFill>
              </a:defRPr>
            </a:lvl1pPr>
          </a:lstStyle>
          <a:p>
            <a:pPr>
              <a:defRPr/>
            </a:pPr>
            <a:fld id="{72CE24CF-145A-7F43-9732-5971A3F89982}" type="slidenum">
              <a:rPr lang="en-US" smtClean="0"/>
              <a:pPr>
                <a:defRPr/>
              </a:pPr>
              <a:t>‹#›</a:t>
            </a:fld>
            <a:endParaRPr lang="en-US" dirty="0"/>
          </a:p>
        </p:txBody>
      </p:sp>
    </p:spTree>
    <p:extLst>
      <p:ext uri="{BB962C8B-B14F-4D97-AF65-F5344CB8AC3E}">
        <p14:creationId xmlns:p14="http://schemas.microsoft.com/office/powerpoint/2010/main" val="130819536"/>
      </p:ext>
    </p:extLst>
  </p:cSld>
  <p:clrMapOvr>
    <a:masterClrMapping/>
  </p:clrMapOvr>
  <p:transition xmlns:p14="http://schemas.microsoft.com/office/powerpoint/2010/main" spd="slow">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entury Gothic" charset="0"/>
              <a:ea typeface="ＭＳ Ｐゴシック" charset="0"/>
              <a:cs typeface="ＭＳ Ｐゴシック" charset="0"/>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0"/>
          </p:nvPr>
        </p:nvSpPr>
        <p:spPr>
          <a:xfrm>
            <a:off x="7199313" y="6356350"/>
            <a:ext cx="1752600" cy="365125"/>
          </a:xfrm>
          <a:prstGeom prst="rect">
            <a:avLst/>
          </a:prstGeom>
        </p:spPr>
        <p:txBody>
          <a:bodyPr vert="horz" wrap="square" lIns="91440" tIns="45720" rIns="91440" bIns="45720" numCol="1" anchor="t" anchorCtr="0" compatLnSpc="1">
            <a:prstTxWarp prst="textNoShape">
              <a:avLst/>
            </a:prstTxWarp>
          </a:bodyPr>
          <a:lstStyle>
            <a:lvl1pPr>
              <a:defRPr>
                <a:latin typeface="Century Gothic" charset="0"/>
              </a:defRPr>
            </a:lvl1pPr>
          </a:lstStyle>
          <a:p>
            <a:pPr>
              <a:defRPr/>
            </a:pPr>
            <a:endParaRPr lang="en-US"/>
          </a:p>
        </p:txBody>
      </p:sp>
      <p:sp>
        <p:nvSpPr>
          <p:cNvPr id="7" name="Footer Placeholder 5"/>
          <p:cNvSpPr>
            <a:spLocks noGrp="1"/>
          </p:cNvSpPr>
          <p:nvPr>
            <p:ph type="ftr" sz="quarter" idx="11"/>
          </p:nvPr>
        </p:nvSpPr>
        <p:spPr>
          <a:xfrm>
            <a:off x="174625" y="6356350"/>
            <a:ext cx="6007100" cy="365125"/>
          </a:xfrm>
          <a:prstGeom prst="rect">
            <a:avLst/>
          </a:prstGeom>
        </p:spPr>
        <p:txBody>
          <a:bodyPr vert="horz" wrap="square" lIns="91440" tIns="45720" rIns="91440" bIns="45720" numCol="1" anchor="t" anchorCtr="0" compatLnSpc="1">
            <a:prstTxWarp prst="textNoShape">
              <a:avLst/>
            </a:prstTxWarp>
          </a:bodyPr>
          <a:lstStyle>
            <a:lvl1pPr>
              <a:defRPr>
                <a:latin typeface="Century Gothic" charset="0"/>
              </a:defRPr>
            </a:lvl1pPr>
          </a:lstStyle>
          <a:p>
            <a:pPr>
              <a:defRPr/>
            </a:pPr>
            <a:endParaRPr lang="en-US" dirty="0"/>
          </a:p>
        </p:txBody>
      </p:sp>
      <p:sp>
        <p:nvSpPr>
          <p:cNvPr id="8" name="Slide Number Placeholder 6"/>
          <p:cNvSpPr>
            <a:spLocks noGrp="1"/>
          </p:cNvSpPr>
          <p:nvPr>
            <p:ph type="sldNum" sz="quarter" idx="12"/>
          </p:nvPr>
        </p:nvSpPr>
        <p:spPr>
          <a:xfrm>
            <a:off x="484188" y="6356350"/>
            <a:ext cx="506412" cy="365125"/>
          </a:xfrm>
        </p:spPr>
        <p:txBody>
          <a:bodyPr/>
          <a:lstStyle>
            <a:lvl1pPr>
              <a:defRPr>
                <a:solidFill>
                  <a:srgbClr val="000000"/>
                </a:solidFill>
              </a:defRPr>
            </a:lvl1pPr>
          </a:lstStyle>
          <a:p>
            <a:pPr>
              <a:defRPr/>
            </a:pPr>
            <a:fld id="{C8419C19-860B-7845-B4F2-1D05A5CE1EEB}" type="slidenum">
              <a:rPr lang="en-US" smtClean="0"/>
              <a:pPr>
                <a:defRPr/>
              </a:pPr>
              <a:t>‹#›</a:t>
            </a:fld>
            <a:endParaRPr lang="en-US" dirty="0"/>
          </a:p>
        </p:txBody>
      </p:sp>
    </p:spTree>
    <p:extLst>
      <p:ext uri="{BB962C8B-B14F-4D97-AF65-F5344CB8AC3E}">
        <p14:creationId xmlns:p14="http://schemas.microsoft.com/office/powerpoint/2010/main" val="2851896685"/>
      </p:ext>
    </p:extLst>
  </p:cSld>
  <p:clrMapOvr>
    <a:masterClrMapping/>
  </p:clrMapOvr>
  <p:transition xmlns:p14="http://schemas.microsoft.com/office/powerpoint/2010/main" spd="slow">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entury Gothic" charset="0"/>
              <a:ea typeface="ＭＳ Ｐゴシック" charset="0"/>
              <a:cs typeface="ＭＳ Ｐゴシック" charset="0"/>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6"/>
          <p:cNvSpPr>
            <a:spLocks noGrp="1"/>
          </p:cNvSpPr>
          <p:nvPr>
            <p:ph type="dt" sz="half" idx="10"/>
          </p:nvPr>
        </p:nvSpPr>
        <p:spPr>
          <a:xfrm>
            <a:off x="7199313" y="6356350"/>
            <a:ext cx="1752600" cy="365125"/>
          </a:xfrm>
          <a:prstGeom prst="rect">
            <a:avLst/>
          </a:prstGeom>
        </p:spPr>
        <p:txBody>
          <a:bodyPr vert="horz" wrap="square" lIns="91440" tIns="45720" rIns="91440" bIns="45720" numCol="1" anchor="t" anchorCtr="0" compatLnSpc="1">
            <a:prstTxWarp prst="textNoShape">
              <a:avLst/>
            </a:prstTxWarp>
          </a:bodyPr>
          <a:lstStyle>
            <a:lvl1pPr>
              <a:defRPr>
                <a:latin typeface="Century Gothic" charset="0"/>
              </a:defRPr>
            </a:lvl1pPr>
          </a:lstStyle>
          <a:p>
            <a:pPr>
              <a:defRPr/>
            </a:pPr>
            <a:endParaRPr lang="en-US"/>
          </a:p>
        </p:txBody>
      </p:sp>
      <p:sp>
        <p:nvSpPr>
          <p:cNvPr id="9" name="Footer Placeholder 7"/>
          <p:cNvSpPr>
            <a:spLocks noGrp="1"/>
          </p:cNvSpPr>
          <p:nvPr>
            <p:ph type="ftr" sz="quarter" idx="11"/>
          </p:nvPr>
        </p:nvSpPr>
        <p:spPr>
          <a:xfrm>
            <a:off x="174625" y="6356350"/>
            <a:ext cx="6007100" cy="365125"/>
          </a:xfrm>
          <a:prstGeom prst="rect">
            <a:avLst/>
          </a:prstGeom>
        </p:spPr>
        <p:txBody>
          <a:bodyPr vert="horz" wrap="square" lIns="91440" tIns="45720" rIns="91440" bIns="45720" numCol="1" anchor="t" anchorCtr="0" compatLnSpc="1">
            <a:prstTxWarp prst="textNoShape">
              <a:avLst/>
            </a:prstTxWarp>
          </a:bodyPr>
          <a:lstStyle>
            <a:lvl1pPr>
              <a:defRPr>
                <a:latin typeface="Century Gothic" charset="0"/>
              </a:defRPr>
            </a:lvl1pPr>
          </a:lstStyle>
          <a:p>
            <a:pPr>
              <a:defRPr/>
            </a:pPr>
            <a:endParaRPr lang="en-US"/>
          </a:p>
        </p:txBody>
      </p:sp>
      <p:sp>
        <p:nvSpPr>
          <p:cNvPr id="10" name="Slide Number Placeholder 8"/>
          <p:cNvSpPr>
            <a:spLocks noGrp="1"/>
          </p:cNvSpPr>
          <p:nvPr>
            <p:ph type="sldNum" sz="quarter" idx="12"/>
          </p:nvPr>
        </p:nvSpPr>
        <p:spPr>
          <a:xfrm>
            <a:off x="427831" y="6356350"/>
            <a:ext cx="506412" cy="365125"/>
          </a:xfrm>
        </p:spPr>
        <p:txBody>
          <a:bodyPr/>
          <a:lstStyle>
            <a:lvl1pPr>
              <a:defRPr>
                <a:solidFill>
                  <a:srgbClr val="000000"/>
                </a:solidFill>
              </a:defRPr>
            </a:lvl1pPr>
          </a:lstStyle>
          <a:p>
            <a:pPr>
              <a:defRPr/>
            </a:pPr>
            <a:fld id="{4F9D6A5C-4947-C34E-AFF1-2CA2959C2371}" type="slidenum">
              <a:rPr lang="en-US" smtClean="0"/>
              <a:pPr>
                <a:defRPr/>
              </a:pPr>
              <a:t>‹#›</a:t>
            </a:fld>
            <a:endParaRPr lang="en-US" dirty="0"/>
          </a:p>
        </p:txBody>
      </p:sp>
    </p:spTree>
    <p:extLst>
      <p:ext uri="{BB962C8B-B14F-4D97-AF65-F5344CB8AC3E}">
        <p14:creationId xmlns:p14="http://schemas.microsoft.com/office/powerpoint/2010/main" val="2635908180"/>
      </p:ext>
    </p:extLst>
  </p:cSld>
  <p:clrMapOvr>
    <a:masterClrMapping/>
  </p:clrMapOvr>
  <p:transition xmlns:p14="http://schemas.microsoft.com/office/powerpoint/2010/main" spd="slow">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Rectangle 4"/>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entury Gothic" charset="0"/>
              <a:ea typeface="ＭＳ Ｐゴシック" charset="0"/>
              <a:cs typeface="ＭＳ Ｐゴシック" charset="0"/>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4"/>
          </p:nvPr>
        </p:nvSpPr>
        <p:spPr>
          <a:xfrm>
            <a:off x="7199313" y="6356350"/>
            <a:ext cx="1752600" cy="365125"/>
          </a:xfrm>
          <a:prstGeom prst="rect">
            <a:avLst/>
          </a:prstGeom>
        </p:spPr>
        <p:txBody>
          <a:bodyPr vert="horz" wrap="square" lIns="91440" tIns="45720" rIns="91440" bIns="45720" numCol="1" anchor="t" anchorCtr="0" compatLnSpc="1">
            <a:prstTxWarp prst="textNoShape">
              <a:avLst/>
            </a:prstTxWarp>
          </a:bodyPr>
          <a:lstStyle>
            <a:lvl1pPr>
              <a:defRPr>
                <a:latin typeface="Century Gothic" charset="0"/>
              </a:defRPr>
            </a:lvl1pPr>
          </a:lstStyle>
          <a:p>
            <a:pPr>
              <a:defRPr/>
            </a:pPr>
            <a:endParaRPr lang="en-US"/>
          </a:p>
        </p:txBody>
      </p:sp>
      <p:sp>
        <p:nvSpPr>
          <p:cNvPr id="7" name="Footer Placeholder 5"/>
          <p:cNvSpPr>
            <a:spLocks noGrp="1"/>
          </p:cNvSpPr>
          <p:nvPr>
            <p:ph type="ftr" sz="quarter" idx="15"/>
          </p:nvPr>
        </p:nvSpPr>
        <p:spPr>
          <a:xfrm>
            <a:off x="174625" y="6356350"/>
            <a:ext cx="6007100" cy="365125"/>
          </a:xfrm>
          <a:prstGeom prst="rect">
            <a:avLst/>
          </a:prstGeom>
        </p:spPr>
        <p:txBody>
          <a:bodyPr vert="horz" wrap="square" lIns="91440" tIns="45720" rIns="91440" bIns="45720" numCol="1" anchor="t" anchorCtr="0" compatLnSpc="1">
            <a:prstTxWarp prst="textNoShape">
              <a:avLst/>
            </a:prstTxWarp>
          </a:bodyPr>
          <a:lstStyle>
            <a:lvl1pPr>
              <a:defRPr>
                <a:latin typeface="Century Gothic" charset="0"/>
              </a:defRPr>
            </a:lvl1pPr>
          </a:lstStyle>
          <a:p>
            <a:pPr>
              <a:defRPr/>
            </a:pPr>
            <a:endParaRPr lang="en-US"/>
          </a:p>
        </p:txBody>
      </p:sp>
      <p:sp>
        <p:nvSpPr>
          <p:cNvPr id="8" name="Slide Number Placeholder 6"/>
          <p:cNvSpPr>
            <a:spLocks noGrp="1"/>
          </p:cNvSpPr>
          <p:nvPr>
            <p:ph type="sldNum" sz="quarter" idx="16"/>
          </p:nvPr>
        </p:nvSpPr>
        <p:spPr>
          <a:xfrm>
            <a:off x="427831" y="6356350"/>
            <a:ext cx="506412" cy="365125"/>
          </a:xfrm>
        </p:spPr>
        <p:txBody>
          <a:bodyPr/>
          <a:lstStyle>
            <a:lvl1pPr>
              <a:defRPr>
                <a:solidFill>
                  <a:srgbClr val="000000"/>
                </a:solidFill>
              </a:defRPr>
            </a:lvl1pPr>
          </a:lstStyle>
          <a:p>
            <a:pPr>
              <a:defRPr/>
            </a:pPr>
            <a:fld id="{8F1B9F46-8F3B-D645-89AB-C08F043B1E38}" type="slidenum">
              <a:rPr lang="en-US" smtClean="0"/>
              <a:pPr>
                <a:defRPr/>
              </a:pPr>
              <a:t>‹#›</a:t>
            </a:fld>
            <a:endParaRPr lang="en-US" dirty="0"/>
          </a:p>
        </p:txBody>
      </p:sp>
    </p:spTree>
    <p:extLst>
      <p:ext uri="{BB962C8B-B14F-4D97-AF65-F5344CB8AC3E}">
        <p14:creationId xmlns:p14="http://schemas.microsoft.com/office/powerpoint/2010/main" val="2743619533"/>
      </p:ext>
    </p:extLst>
  </p:cSld>
  <p:clrMapOvr>
    <a:masterClrMapping/>
  </p:clrMapOvr>
  <p:transition xmlns:p14="http://schemas.microsoft.com/office/powerpoint/2010/main" spd="slow">
    <p:blinds dir="vert"/>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21" Type="http://schemas.openxmlformats.org/officeDocument/2006/relationships/image" Target="../media/image1.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09600"/>
            <a:ext cx="6508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2057400"/>
            <a:ext cx="650875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71311" y="6202363"/>
            <a:ext cx="506412" cy="365125"/>
          </a:xfrm>
          <a:prstGeom prst="rect">
            <a:avLst/>
          </a:prstGeom>
        </p:spPr>
        <p:txBody>
          <a:bodyPr vert="horz" wrap="square" lIns="91440" tIns="45720" rIns="91440" bIns="45720" numCol="1" anchor="ctr" anchorCtr="0" compatLnSpc="1">
            <a:prstTxWarp prst="textNoShape">
              <a:avLst/>
            </a:prstTxWarp>
          </a:bodyPr>
          <a:lstStyle>
            <a:lvl1pPr algn="r">
              <a:defRPr sz="2000" b="0">
                <a:solidFill>
                  <a:srgbClr val="000000"/>
                </a:solidFill>
                <a:latin typeface="Century Gothic" charset="0"/>
              </a:defRPr>
            </a:lvl1pPr>
          </a:lstStyle>
          <a:p>
            <a:pPr>
              <a:defRPr/>
            </a:pPr>
            <a:fld id="{731CA0C7-98B9-9E4E-8FCD-DFBF1F43747A}" type="slidenum">
              <a:rPr lang="en-US" smtClean="0"/>
              <a:pPr>
                <a:defRPr/>
              </a:pPr>
              <a:t>‹#›</a:t>
            </a:fld>
            <a:endParaRPr lang="en-US" dirty="0"/>
          </a:p>
        </p:txBody>
      </p:sp>
      <p:pic>
        <p:nvPicPr>
          <p:cNvPr id="1029" name="Picture 8"/>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7708900" y="6202363"/>
            <a:ext cx="1311275"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 id="2147484422" r:id="rId12"/>
    <p:sldLayoutId id="2147484423" r:id="rId13"/>
    <p:sldLayoutId id="2147484424" r:id="rId14"/>
    <p:sldLayoutId id="2147484425" r:id="rId15"/>
    <p:sldLayoutId id="2147484426" r:id="rId16"/>
    <p:sldLayoutId id="2147484427" r:id="rId17"/>
    <p:sldLayoutId id="2147484428" r:id="rId18"/>
    <p:sldLayoutId id="2147484429" r:id="rId19"/>
  </p:sldLayoutIdLst>
  <p:transition xmlns:p14="http://schemas.microsoft.com/office/powerpoint/2010/main" spd="slow">
    <p:blinds dir="vert"/>
  </p:transition>
  <p:hf hdr="0" dt="0"/>
  <p:txStyles>
    <p:titleStyle>
      <a:lvl1pPr algn="l" rtl="0" eaLnBrk="0" fontAlgn="base" hangingPunct="0">
        <a:spcBef>
          <a:spcPct val="0"/>
        </a:spcBef>
        <a:spcAft>
          <a:spcPct val="0"/>
        </a:spcAft>
        <a:defRPr sz="3600" kern="1200">
          <a:solidFill>
            <a:schemeClr val="accent1"/>
          </a:solidFill>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3600">
          <a:solidFill>
            <a:schemeClr val="accent1"/>
          </a:solidFill>
          <a:latin typeface="Century Gothic" pitchFamily="-65" charset="0"/>
          <a:ea typeface="ＭＳ Ｐゴシック" pitchFamily="-65" charset="-128"/>
          <a:cs typeface="ＭＳ Ｐゴシック" pitchFamily="-65" charset="-128"/>
        </a:defRPr>
      </a:lvl2pPr>
      <a:lvl3pPr algn="l" rtl="0" eaLnBrk="0" fontAlgn="base" hangingPunct="0">
        <a:spcBef>
          <a:spcPct val="0"/>
        </a:spcBef>
        <a:spcAft>
          <a:spcPct val="0"/>
        </a:spcAft>
        <a:defRPr sz="3600">
          <a:solidFill>
            <a:schemeClr val="accent1"/>
          </a:solidFill>
          <a:latin typeface="Century Gothic" pitchFamily="-65" charset="0"/>
          <a:ea typeface="ＭＳ Ｐゴシック" pitchFamily="-65" charset="-128"/>
          <a:cs typeface="ＭＳ Ｐゴシック" pitchFamily="-65" charset="-128"/>
        </a:defRPr>
      </a:lvl3pPr>
      <a:lvl4pPr algn="l" rtl="0" eaLnBrk="0" fontAlgn="base" hangingPunct="0">
        <a:spcBef>
          <a:spcPct val="0"/>
        </a:spcBef>
        <a:spcAft>
          <a:spcPct val="0"/>
        </a:spcAft>
        <a:defRPr sz="3600">
          <a:solidFill>
            <a:schemeClr val="accent1"/>
          </a:solidFill>
          <a:latin typeface="Century Gothic" pitchFamily="-65" charset="0"/>
          <a:ea typeface="ＭＳ Ｐゴシック" pitchFamily="-65" charset="-128"/>
          <a:cs typeface="ＭＳ Ｐゴシック" pitchFamily="-65" charset="-128"/>
        </a:defRPr>
      </a:lvl4pPr>
      <a:lvl5pPr algn="l" rtl="0" eaLnBrk="0" fontAlgn="base" hangingPunct="0">
        <a:spcBef>
          <a:spcPct val="0"/>
        </a:spcBef>
        <a:spcAft>
          <a:spcPct val="0"/>
        </a:spcAft>
        <a:defRPr sz="3600">
          <a:solidFill>
            <a:schemeClr val="accent1"/>
          </a:solidFill>
          <a:latin typeface="Century Gothic" pitchFamily="-65" charset="0"/>
          <a:ea typeface="ＭＳ Ｐゴシック" pitchFamily="-65" charset="-128"/>
          <a:cs typeface="ＭＳ Ｐゴシック" pitchFamily="-65" charset="-128"/>
        </a:defRPr>
      </a:lvl5pPr>
      <a:lvl6pPr marL="457200" algn="l" rtl="0" fontAlgn="base">
        <a:spcBef>
          <a:spcPct val="0"/>
        </a:spcBef>
        <a:spcAft>
          <a:spcPct val="0"/>
        </a:spcAft>
        <a:defRPr sz="3600">
          <a:solidFill>
            <a:schemeClr val="accent1"/>
          </a:solidFill>
          <a:latin typeface="Century Gothic" pitchFamily="-65" charset="0"/>
          <a:ea typeface="ＭＳ Ｐゴシック" pitchFamily="-65" charset="-128"/>
          <a:cs typeface="ＭＳ Ｐゴシック" pitchFamily="-65" charset="-128"/>
        </a:defRPr>
      </a:lvl6pPr>
      <a:lvl7pPr marL="914400" algn="l" rtl="0" fontAlgn="base">
        <a:spcBef>
          <a:spcPct val="0"/>
        </a:spcBef>
        <a:spcAft>
          <a:spcPct val="0"/>
        </a:spcAft>
        <a:defRPr sz="3600">
          <a:solidFill>
            <a:schemeClr val="accent1"/>
          </a:solidFill>
          <a:latin typeface="Century Gothic" pitchFamily="-65" charset="0"/>
          <a:ea typeface="ＭＳ Ｐゴシック" pitchFamily="-65" charset="-128"/>
          <a:cs typeface="ＭＳ Ｐゴシック" pitchFamily="-65" charset="-128"/>
        </a:defRPr>
      </a:lvl7pPr>
      <a:lvl8pPr marL="1371600" algn="l" rtl="0" fontAlgn="base">
        <a:spcBef>
          <a:spcPct val="0"/>
        </a:spcBef>
        <a:spcAft>
          <a:spcPct val="0"/>
        </a:spcAft>
        <a:defRPr sz="3600">
          <a:solidFill>
            <a:schemeClr val="accent1"/>
          </a:solidFill>
          <a:latin typeface="Century Gothic" pitchFamily="-65" charset="0"/>
          <a:ea typeface="ＭＳ Ｐゴシック" pitchFamily="-65" charset="-128"/>
          <a:cs typeface="ＭＳ Ｐゴシック" pitchFamily="-65" charset="-128"/>
        </a:defRPr>
      </a:lvl8pPr>
      <a:lvl9pPr marL="1828800" algn="l" rtl="0" fontAlgn="base">
        <a:spcBef>
          <a:spcPct val="0"/>
        </a:spcBef>
        <a:spcAft>
          <a:spcPct val="0"/>
        </a:spcAft>
        <a:defRPr sz="3600">
          <a:solidFill>
            <a:schemeClr val="accent1"/>
          </a:solidFill>
          <a:latin typeface="Century Gothic" pitchFamily="-65" charset="0"/>
          <a:ea typeface="ＭＳ Ｐゴシック" pitchFamily="-65" charset="-128"/>
          <a:cs typeface="ＭＳ Ｐゴシック" pitchFamily="-65" charset="-128"/>
        </a:defRPr>
      </a:lvl9pPr>
    </p:titleStyle>
    <p:bodyStyle>
      <a:lvl1pPr marL="228600" indent="-228600" algn="l" rtl="0" eaLnBrk="0" fontAlgn="base" hangingPunct="0">
        <a:spcBef>
          <a:spcPts val="1800"/>
        </a:spcBef>
        <a:spcAft>
          <a:spcPct val="0"/>
        </a:spcAft>
        <a:buClr>
          <a:schemeClr val="accent1"/>
        </a:buClr>
        <a:buSzPct val="100000"/>
        <a:buFont typeface="Wingdings 2" charset="0"/>
        <a:buChar char="¡"/>
        <a:defRPr sz="2000" kern="1200">
          <a:solidFill>
            <a:schemeClr val="tx2"/>
          </a:solidFill>
          <a:latin typeface="+mn-lt"/>
          <a:ea typeface="ＭＳ Ｐゴシック" pitchFamily="-65" charset="-128"/>
          <a:cs typeface="ＭＳ Ｐゴシック" pitchFamily="-65" charset="-128"/>
        </a:defRPr>
      </a:lvl1pPr>
      <a:lvl2pPr marL="457200" indent="-228600" algn="l" rtl="0" eaLnBrk="0" fontAlgn="base" hangingPunct="0">
        <a:spcBef>
          <a:spcPts val="600"/>
        </a:spcBef>
        <a:spcAft>
          <a:spcPct val="0"/>
        </a:spcAft>
        <a:buClr>
          <a:srgbClr val="4D0000"/>
        </a:buClr>
        <a:buSzPct val="100000"/>
        <a:buFont typeface="Wingdings 2" charset="0"/>
        <a:buChar char="¡"/>
        <a:defRPr sz="2800" kern="1200">
          <a:solidFill>
            <a:schemeClr val="tx2"/>
          </a:solidFill>
          <a:latin typeface="+mn-lt"/>
          <a:ea typeface="ＭＳ Ｐゴシック" pitchFamily="-65" charset="-128"/>
          <a:cs typeface="+mn-cs"/>
        </a:defRPr>
      </a:lvl2pPr>
      <a:lvl3pPr marL="685800" indent="-228600" algn="l" rtl="0" eaLnBrk="0" fontAlgn="base" hangingPunct="0">
        <a:spcBef>
          <a:spcPts val="600"/>
        </a:spcBef>
        <a:spcAft>
          <a:spcPct val="0"/>
        </a:spcAft>
        <a:buClr>
          <a:schemeClr val="accent1"/>
        </a:buClr>
        <a:buSzPct val="100000"/>
        <a:buFont typeface="Wingdings 2" charset="0"/>
        <a:buChar char="¡"/>
        <a:defRPr sz="2400" kern="1200">
          <a:solidFill>
            <a:schemeClr val="tx2"/>
          </a:solidFill>
          <a:latin typeface="+mn-lt"/>
          <a:ea typeface="ＭＳ Ｐゴシック" pitchFamily="-65" charset="-128"/>
          <a:cs typeface="+mn-cs"/>
        </a:defRPr>
      </a:lvl3pPr>
      <a:lvl4pPr marL="914400" indent="-228600" algn="l" rtl="0" eaLnBrk="0" fontAlgn="base" hangingPunct="0">
        <a:spcBef>
          <a:spcPts val="600"/>
        </a:spcBef>
        <a:spcAft>
          <a:spcPct val="0"/>
        </a:spcAft>
        <a:buClr>
          <a:srgbClr val="4D0000"/>
        </a:buClr>
        <a:buSzPct val="100000"/>
        <a:buFont typeface="Wingdings 2" charset="0"/>
        <a:buChar char="¡"/>
        <a:defRPr sz="2000" kern="1200">
          <a:solidFill>
            <a:schemeClr val="tx2"/>
          </a:solidFill>
          <a:latin typeface="+mn-lt"/>
          <a:ea typeface="ＭＳ Ｐゴシック" pitchFamily="-65" charset="-128"/>
          <a:cs typeface="+mn-cs"/>
        </a:defRPr>
      </a:lvl4pPr>
      <a:lvl5pPr marL="1143000" indent="-228600" algn="l" rtl="0" eaLnBrk="0" fontAlgn="base" hangingPunct="0">
        <a:spcBef>
          <a:spcPts val="600"/>
        </a:spcBef>
        <a:spcAft>
          <a:spcPct val="0"/>
        </a:spcAft>
        <a:buClr>
          <a:schemeClr val="accent1"/>
        </a:buClr>
        <a:buSzPct val="100000"/>
        <a:buFont typeface="Wingdings 2" charset="0"/>
        <a:buChar char="¡"/>
        <a:defRPr sz="2000" kern="1200">
          <a:solidFill>
            <a:schemeClr val="tx2"/>
          </a:solidFill>
          <a:latin typeface="+mn-lt"/>
          <a:ea typeface="ＭＳ Ｐゴシック" pitchFamily="-6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hyperlink" Target="http://cedriclaurant.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dtheftcenter.org/images/breach/ITRC_Breach_Report_2014.pdf" TargetMode="External"/><Relationship Id="rId3" Type="http://schemas.openxmlformats.org/officeDocument/2006/relationships/image" Target="../media/image27.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dtheftcenter.org/images/breach/ITRC_Breach_Report_2014.pdf" TargetMode="External"/><Relationship Id="rId3" Type="http://schemas.openxmlformats.org/officeDocument/2006/relationships/image" Target="../media/image28.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atalossdb.org/statistics" TargetMode="External"/><Relationship Id="rId3" Type="http://schemas.openxmlformats.org/officeDocument/2006/relationships/image" Target="../media/image29.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atalossdb.org/analysis" TargetMode="External"/><Relationship Id="rId3" Type="http://schemas.openxmlformats.org/officeDocument/2006/relationships/image" Target="../media/image30.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hyperlink" Target="http://datalossdb.org/statistics" TargetMode="Externa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atalossdb.org/analysis" TargetMode="External"/><Relationship Id="rId3" Type="http://schemas.openxmlformats.org/officeDocument/2006/relationships/image" Target="../media/image32.png"/></Relationships>
</file>

<file path=ppt/slides/_rels/slide106.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hyperlink" Target="http://datalossdb.org/statistics" TargetMode="Externa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atalossdb.org/statistics" TargetMode="External"/><Relationship Id="rId3" Type="http://schemas.openxmlformats.org/officeDocument/2006/relationships/image" Target="../media/image35.png"/></Relationships>
</file>

<file path=ppt/slides/_rels/slide108.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hyperlink" Target="http://datalossdb.org/statistics" TargetMode="Externa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atalossdb.org/statistics" TargetMode="External"/><Relationship Id="rId3" Type="http://schemas.openxmlformats.org/officeDocument/2006/relationships/image" Target="../media/image3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verizonenterprise.com/DBIR/2014/" TargetMode="External"/><Relationship Id="rId3" Type="http://schemas.openxmlformats.org/officeDocument/2006/relationships/image" Target="../media/image39.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0.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1.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47.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hyperlink" Target="http://cedriclaurant.com" TargetMode="External"/><Relationship Id="rId4" Type="http://schemas.openxmlformats.org/officeDocument/2006/relationships/hyperlink" Target="http://blog.cedriclaurant.org" TargetMode="External"/><Relationship Id="rId5" Type="http://schemas.openxmlformats.org/officeDocument/2006/relationships/hyperlink" Target="http://blog.security-breaches.com" TargetMode="External"/><Relationship Id="rId6" Type="http://schemas.openxmlformats.org/officeDocument/2006/relationships/image" Target="../media/image48.png"/><Relationship Id="rId1" Type="http://schemas.openxmlformats.org/officeDocument/2006/relationships/slideLayout" Target="../slideLayouts/slideLayout4.xml"/><Relationship Id="rId2" Type="http://schemas.openxmlformats.org/officeDocument/2006/relationships/hyperlink" Target="mailto:c@cedriclaurant.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15.gif"/><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21.jpeg"/><Relationship Id="rId8" Type="http://schemas.openxmlformats.org/officeDocument/2006/relationships/image" Target="../media/image22.png"/><Relationship Id="rId9" Type="http://schemas.openxmlformats.org/officeDocument/2006/relationships/hyperlink" Target="http://www.google.com.mx/imgres?imgurl=http://radiolatinos.free.fr/img/sindicato-mexicano-de-electricistas.jpg&amp;imgrefurl=http://radiolatinos.free.fr/politicas.php?id=1282&amp;usg=__8970toKW6Wd_S97Gs6mimPMh4eQ=&amp;h=301&amp;w=301&amp;sz=19&amp;hl=es&amp;start=1&amp;sig2=CtWDBuyZhSRSSjAy8phtRA&amp;zoom=1&amp;itbs=1&amp;tbnid=SH3YKc__J1l58M:&amp;tbnh=116&amp;tbnw=116&amp;prev=/images?q=sindicato+electricistas&amp;hl=es&amp;gbv=2&amp;tbs=isch:1&amp;ei=Pe-tTLTKIIX6swOd98jtCw" TargetMode="External"/><Relationship Id="rId10" Type="http://schemas.openxmlformats.org/officeDocument/2006/relationships/image" Target="../media/image23.jpeg"/><Relationship Id="rId11"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diagramData" Target="../diagrams/data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diagramData" Target="../diagrams/data11.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diagramData" Target="../diagrams/data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1" Type="http://schemas.openxmlformats.org/officeDocument/2006/relationships/slideLayout" Target="../slideLayouts/slideLayout2.xml"/><Relationship Id="rId2" Type="http://schemas.openxmlformats.org/officeDocument/2006/relationships/diagramData" Target="../diagrams/data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4.xml"/><Relationship Id="rId4" Type="http://schemas.openxmlformats.org/officeDocument/2006/relationships/diagramQuickStyle" Target="../diagrams/quickStyle14.xml"/><Relationship Id="rId5" Type="http://schemas.openxmlformats.org/officeDocument/2006/relationships/diagramColors" Target="../diagrams/colors14.xml"/><Relationship Id="rId6" Type="http://schemas.microsoft.com/office/2007/relationships/diagramDrawing" Target="../diagrams/drawing14.xml"/><Relationship Id="rId1" Type="http://schemas.openxmlformats.org/officeDocument/2006/relationships/slideLayout" Target="../slideLayouts/slideLayout2.xml"/><Relationship Id="rId2" Type="http://schemas.openxmlformats.org/officeDocument/2006/relationships/diagramData" Target="../diagrams/data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5.xml"/><Relationship Id="rId4" Type="http://schemas.openxmlformats.org/officeDocument/2006/relationships/diagramQuickStyle" Target="../diagrams/quickStyle15.xml"/><Relationship Id="rId5" Type="http://schemas.openxmlformats.org/officeDocument/2006/relationships/diagramColors" Target="../diagrams/colors15.xml"/><Relationship Id="rId6" Type="http://schemas.microsoft.com/office/2007/relationships/diagramDrawing" Target="../diagrams/drawing15.xml"/><Relationship Id="rId1" Type="http://schemas.openxmlformats.org/officeDocument/2006/relationships/slideLayout" Target="../slideLayouts/slideLayout2.xml"/><Relationship Id="rId2" Type="http://schemas.openxmlformats.org/officeDocument/2006/relationships/diagramData" Target="../diagrams/data15.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6.xml"/><Relationship Id="rId4" Type="http://schemas.openxmlformats.org/officeDocument/2006/relationships/diagramQuickStyle" Target="../diagrams/quickStyle16.xml"/><Relationship Id="rId5" Type="http://schemas.openxmlformats.org/officeDocument/2006/relationships/diagramColors" Target="../diagrams/colors16.xml"/><Relationship Id="rId6" Type="http://schemas.microsoft.com/office/2007/relationships/diagramDrawing" Target="../diagrams/drawing16.xml"/><Relationship Id="rId1" Type="http://schemas.openxmlformats.org/officeDocument/2006/relationships/slideLayout" Target="../slideLayouts/slideLayout2.xml"/><Relationship Id="rId2" Type="http://schemas.openxmlformats.org/officeDocument/2006/relationships/diagramData" Target="../diagrams/data16.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7.xml"/><Relationship Id="rId4" Type="http://schemas.openxmlformats.org/officeDocument/2006/relationships/diagramQuickStyle" Target="../diagrams/quickStyle17.xml"/><Relationship Id="rId5" Type="http://schemas.openxmlformats.org/officeDocument/2006/relationships/diagramColors" Target="../diagrams/colors17.xml"/><Relationship Id="rId6" Type="http://schemas.microsoft.com/office/2007/relationships/diagramDrawing" Target="../diagrams/drawing17.xml"/><Relationship Id="rId1" Type="http://schemas.openxmlformats.org/officeDocument/2006/relationships/slideLayout" Target="../slideLayouts/slideLayout2.xml"/><Relationship Id="rId2" Type="http://schemas.openxmlformats.org/officeDocument/2006/relationships/diagramData" Target="../diagrams/data17.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8.xml"/><Relationship Id="rId4" Type="http://schemas.openxmlformats.org/officeDocument/2006/relationships/diagramQuickStyle" Target="../diagrams/quickStyle18.xml"/><Relationship Id="rId5" Type="http://schemas.openxmlformats.org/officeDocument/2006/relationships/diagramColors" Target="../diagrams/colors18.xml"/><Relationship Id="rId6" Type="http://schemas.microsoft.com/office/2007/relationships/diagramDrawing" Target="../diagrams/drawing18.xml"/><Relationship Id="rId1" Type="http://schemas.openxmlformats.org/officeDocument/2006/relationships/slideLayout" Target="../slideLayouts/slideLayout2.xml"/><Relationship Id="rId2" Type="http://schemas.openxmlformats.org/officeDocument/2006/relationships/diagramData" Target="../diagrams/data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19.xml"/><Relationship Id="rId4" Type="http://schemas.openxmlformats.org/officeDocument/2006/relationships/diagramQuickStyle" Target="../diagrams/quickStyle19.xml"/><Relationship Id="rId5" Type="http://schemas.openxmlformats.org/officeDocument/2006/relationships/diagramColors" Target="../diagrams/colors19.xml"/><Relationship Id="rId6" Type="http://schemas.microsoft.com/office/2007/relationships/diagramDrawing" Target="../diagrams/drawing19.xml"/><Relationship Id="rId1" Type="http://schemas.openxmlformats.org/officeDocument/2006/relationships/slideLayout" Target="../slideLayouts/slideLayout2.xml"/><Relationship Id="rId2" Type="http://schemas.openxmlformats.org/officeDocument/2006/relationships/diagramData" Target="../diagrams/data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20.xml"/><Relationship Id="rId4" Type="http://schemas.openxmlformats.org/officeDocument/2006/relationships/diagramQuickStyle" Target="../diagrams/quickStyle20.xml"/><Relationship Id="rId5" Type="http://schemas.openxmlformats.org/officeDocument/2006/relationships/diagramColors" Target="../diagrams/colors20.xml"/><Relationship Id="rId6" Type="http://schemas.microsoft.com/office/2007/relationships/diagramDrawing" Target="../diagrams/drawing20.xml"/><Relationship Id="rId1" Type="http://schemas.openxmlformats.org/officeDocument/2006/relationships/slideLayout" Target="../slideLayouts/slideLayout2.xml"/><Relationship Id="rId2" Type="http://schemas.openxmlformats.org/officeDocument/2006/relationships/diagramData" Target="../diagrams/data20.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21.xml"/><Relationship Id="rId4" Type="http://schemas.openxmlformats.org/officeDocument/2006/relationships/diagramQuickStyle" Target="../diagrams/quickStyle21.xml"/><Relationship Id="rId5" Type="http://schemas.openxmlformats.org/officeDocument/2006/relationships/diagramColors" Target="../diagrams/colors21.xml"/><Relationship Id="rId6" Type="http://schemas.microsoft.com/office/2007/relationships/diagramDrawing" Target="../diagrams/drawing21.xml"/><Relationship Id="rId1" Type="http://schemas.openxmlformats.org/officeDocument/2006/relationships/slideLayout" Target="../slideLayouts/slideLayout2.xml"/><Relationship Id="rId2" Type="http://schemas.openxmlformats.org/officeDocument/2006/relationships/diagramData" Target="../diagrams/data21.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22.xml"/><Relationship Id="rId4" Type="http://schemas.openxmlformats.org/officeDocument/2006/relationships/diagramQuickStyle" Target="../diagrams/quickStyle22.xml"/><Relationship Id="rId5" Type="http://schemas.openxmlformats.org/officeDocument/2006/relationships/diagramColors" Target="../diagrams/colors22.xml"/><Relationship Id="rId6" Type="http://schemas.microsoft.com/office/2007/relationships/diagramDrawing" Target="../diagrams/drawing22.xml"/><Relationship Id="rId1" Type="http://schemas.openxmlformats.org/officeDocument/2006/relationships/slideLayout" Target="../slideLayouts/slideLayout2.xml"/><Relationship Id="rId2" Type="http://schemas.openxmlformats.org/officeDocument/2006/relationships/diagramData" Target="../diagrams/data2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23.xml"/><Relationship Id="rId4" Type="http://schemas.openxmlformats.org/officeDocument/2006/relationships/diagramQuickStyle" Target="../diagrams/quickStyle23.xml"/><Relationship Id="rId5" Type="http://schemas.openxmlformats.org/officeDocument/2006/relationships/diagramColors" Target="../diagrams/colors23.xml"/><Relationship Id="rId6" Type="http://schemas.microsoft.com/office/2007/relationships/diagramDrawing" Target="../diagrams/drawing23.xml"/><Relationship Id="rId1" Type="http://schemas.openxmlformats.org/officeDocument/2006/relationships/slideLayout" Target="../slideLayouts/slideLayout2.xml"/><Relationship Id="rId2" Type="http://schemas.openxmlformats.org/officeDocument/2006/relationships/diagramData" Target="../diagrams/data2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24.xml"/><Relationship Id="rId4" Type="http://schemas.openxmlformats.org/officeDocument/2006/relationships/diagramQuickStyle" Target="../diagrams/quickStyle24.xml"/><Relationship Id="rId5" Type="http://schemas.openxmlformats.org/officeDocument/2006/relationships/diagramColors" Target="../diagrams/colors24.xml"/><Relationship Id="rId6" Type="http://schemas.microsoft.com/office/2007/relationships/diagramDrawing" Target="../diagrams/drawing24.xml"/><Relationship Id="rId1" Type="http://schemas.openxmlformats.org/officeDocument/2006/relationships/slideLayout" Target="../slideLayouts/slideLayout2.xml"/><Relationship Id="rId2" Type="http://schemas.openxmlformats.org/officeDocument/2006/relationships/diagramData" Target="../diagrams/data2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hyperlink" Target="http://www.idtheftcenter.org/images/breach/20052013UPDATEDSummary.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34"/>
          <p:cNvSpPr>
            <a:spLocks noGrp="1"/>
          </p:cNvSpPr>
          <p:nvPr>
            <p:ph type="ctrTitle"/>
          </p:nvPr>
        </p:nvSpPr>
        <p:spPr>
          <a:xfrm>
            <a:off x="3200400" y="3429000"/>
            <a:ext cx="5867400" cy="1219200"/>
          </a:xfrm>
        </p:spPr>
        <p:txBody>
          <a:bodyPr>
            <a:noAutofit/>
          </a:bodyPr>
          <a:lstStyle/>
          <a:p>
            <a:r>
              <a:rPr lang="es-ES_tradnl" sz="2200" b="1" dirty="0" smtClean="0">
                <a:latin typeface="Candara" charset="0"/>
                <a:ea typeface="ＭＳ Ｐゴシック" charset="0"/>
                <a:cs typeface="Candara" charset="0"/>
              </a:rPr>
              <a:t>Los </a:t>
            </a:r>
            <a:r>
              <a:rPr lang="es-ES_tradnl" sz="2200" b="1" dirty="0">
                <a:latin typeface="Candara" charset="0"/>
                <a:ea typeface="ＭＳ Ｐゴシック" charset="0"/>
                <a:cs typeface="Candara" charset="0"/>
              </a:rPr>
              <a:t>retos de la protección de los datos personales de docentes, estudiantes y empleados en el ámbito académico y educativo del sector </a:t>
            </a:r>
            <a:r>
              <a:rPr lang="es-ES_tradnl" sz="2200" b="1" dirty="0" smtClean="0">
                <a:latin typeface="Candara" charset="0"/>
                <a:ea typeface="ＭＳ Ｐゴシック" charset="0"/>
                <a:cs typeface="Candara" charset="0"/>
              </a:rPr>
              <a:t>público</a:t>
            </a:r>
            <a:r>
              <a:rPr lang="es-ES_tradnl" sz="2200" b="1" dirty="0">
                <a:latin typeface="Candara" charset="0"/>
                <a:ea typeface="ＭＳ Ｐゴシック" charset="0"/>
                <a:cs typeface="Candara" charset="0"/>
              </a:rPr>
              <a:t>.</a:t>
            </a:r>
            <a:endParaRPr lang="en-US" sz="2200" dirty="0">
              <a:latin typeface="Candara" charset="0"/>
              <a:ea typeface="ＭＳ Ｐゴシック" charset="0"/>
              <a:cs typeface="Candara" charset="0"/>
            </a:endParaRPr>
          </a:p>
        </p:txBody>
      </p:sp>
      <p:sp>
        <p:nvSpPr>
          <p:cNvPr id="23554" name="Subtitle 35"/>
          <p:cNvSpPr>
            <a:spLocks noGrp="1"/>
          </p:cNvSpPr>
          <p:nvPr>
            <p:ph type="subTitle" idx="1"/>
          </p:nvPr>
        </p:nvSpPr>
        <p:spPr>
          <a:xfrm>
            <a:off x="3200400" y="5029200"/>
            <a:ext cx="5715000" cy="1676400"/>
          </a:xfrm>
        </p:spPr>
        <p:txBody>
          <a:bodyPr>
            <a:normAutofit/>
          </a:bodyPr>
          <a:lstStyle/>
          <a:p>
            <a:pPr>
              <a:lnSpc>
                <a:spcPct val="80000"/>
              </a:lnSpc>
              <a:spcBef>
                <a:spcPts val="900"/>
              </a:spcBef>
              <a:buFont typeface="Wingdings 2" charset="0"/>
              <a:buNone/>
            </a:pPr>
            <a:r>
              <a:rPr lang="en-US" sz="1900" b="1" i="1" dirty="0" err="1">
                <a:latin typeface="Candara" charset="0"/>
                <a:ea typeface="ＭＳ Ｐゴシック" charset="0"/>
                <a:cs typeface="Candara" charset="0"/>
              </a:rPr>
              <a:t>Cédric</a:t>
            </a:r>
            <a:r>
              <a:rPr lang="en-US" sz="1900" b="1" i="1" dirty="0">
                <a:latin typeface="Candara" charset="0"/>
                <a:ea typeface="ＭＳ Ｐゴシック" charset="0"/>
                <a:cs typeface="Candara" charset="0"/>
              </a:rPr>
              <a:t> </a:t>
            </a:r>
            <a:r>
              <a:rPr lang="en-US" sz="1900" b="1" i="1" dirty="0" err="1">
                <a:latin typeface="Candara" charset="0"/>
                <a:ea typeface="ＭＳ Ｐゴシック" charset="0"/>
                <a:cs typeface="Candara" charset="0"/>
              </a:rPr>
              <a:t>Laurant</a:t>
            </a:r>
            <a:endParaRPr lang="en-US" sz="1900" b="1" i="1" dirty="0">
              <a:latin typeface="Candara" charset="0"/>
              <a:ea typeface="ＭＳ Ｐゴシック" charset="0"/>
              <a:cs typeface="Candara" charset="0"/>
            </a:endParaRPr>
          </a:p>
          <a:p>
            <a:pPr>
              <a:lnSpc>
                <a:spcPct val="80000"/>
              </a:lnSpc>
              <a:spcBef>
                <a:spcPts val="900"/>
              </a:spcBef>
              <a:buFont typeface="Wingdings 2" charset="0"/>
              <a:buNone/>
            </a:pPr>
            <a:r>
              <a:rPr lang="en-US" sz="1500" i="1" dirty="0" err="1" smtClean="0">
                <a:latin typeface="Candara" charset="0"/>
                <a:ea typeface="ＭＳ Ｐゴシック" charset="0"/>
                <a:cs typeface="Candara" charset="0"/>
              </a:rPr>
              <a:t>Laurant</a:t>
            </a:r>
            <a:r>
              <a:rPr lang="en-US" sz="1500" i="1" dirty="0" smtClean="0">
                <a:latin typeface="Candara" charset="0"/>
                <a:ea typeface="ＭＳ Ｐゴシック" charset="0"/>
                <a:cs typeface="Candara" charset="0"/>
              </a:rPr>
              <a:t> </a:t>
            </a:r>
            <a:r>
              <a:rPr lang="en-US" sz="1500" i="1" dirty="0" err="1" smtClean="0">
                <a:latin typeface="Candara" charset="0"/>
                <a:ea typeface="ＭＳ Ｐゴシック" charset="0"/>
                <a:cs typeface="Candara" charset="0"/>
              </a:rPr>
              <a:t>Abogados</a:t>
            </a:r>
            <a:r>
              <a:rPr lang="en-US" sz="1500" i="1" dirty="0" smtClean="0">
                <a:latin typeface="Candara" charset="0"/>
                <a:ea typeface="ＭＳ Ｐゴシック" charset="0"/>
                <a:cs typeface="Candara" charset="0"/>
              </a:rPr>
              <a:t> – </a:t>
            </a:r>
            <a:r>
              <a:rPr lang="en-US" sz="1500" i="1" dirty="0" err="1" smtClean="0">
                <a:latin typeface="Candara" charset="0"/>
                <a:ea typeface="ＭＳ Ｐゴシック" charset="0"/>
                <a:cs typeface="Candara" charset="0"/>
              </a:rPr>
              <a:t>C</a:t>
            </a:r>
            <a:r>
              <a:rPr lang="en-US" sz="1500" i="1" dirty="0" err="1" smtClean="0">
                <a:latin typeface="Candara" charset="0"/>
                <a:ea typeface="ＭＳ Ｐゴシック" charset="0"/>
                <a:cs typeface="Candara" charset="0"/>
              </a:rPr>
              <a:t>édric</a:t>
            </a:r>
            <a:r>
              <a:rPr lang="en-US" sz="1500" i="1" dirty="0" smtClean="0">
                <a:latin typeface="Candara" charset="0"/>
                <a:ea typeface="ＭＳ Ｐゴシック" charset="0"/>
                <a:cs typeface="Candara" charset="0"/>
              </a:rPr>
              <a:t> </a:t>
            </a:r>
            <a:r>
              <a:rPr lang="en-US" sz="1500" i="1" dirty="0" err="1" smtClean="0">
                <a:latin typeface="Candara" charset="0"/>
                <a:ea typeface="ＭＳ Ｐゴシック" charset="0"/>
                <a:cs typeface="Candara" charset="0"/>
              </a:rPr>
              <a:t>Laurant</a:t>
            </a:r>
            <a:r>
              <a:rPr lang="en-US" sz="1500" i="1" dirty="0" smtClean="0">
                <a:latin typeface="Candara" charset="0"/>
                <a:ea typeface="ＭＳ Ｐゴシック" charset="0"/>
                <a:cs typeface="Candara" charset="0"/>
              </a:rPr>
              <a:t> Law Firm</a:t>
            </a:r>
            <a:endParaRPr lang="en-US" sz="1500" i="1" dirty="0">
              <a:latin typeface="Candara" charset="0"/>
              <a:ea typeface="ＭＳ Ｐゴシック" charset="0"/>
              <a:cs typeface="Candara" charset="0"/>
            </a:endParaRPr>
          </a:p>
          <a:p>
            <a:pPr>
              <a:lnSpc>
                <a:spcPct val="80000"/>
              </a:lnSpc>
              <a:spcBef>
                <a:spcPts val="900"/>
              </a:spcBef>
            </a:pPr>
            <a:endParaRPr lang="en-US" dirty="0" smtClean="0">
              <a:latin typeface="Candara" charset="0"/>
              <a:ea typeface="ＭＳ Ｐゴシック" charset="0"/>
              <a:cs typeface="Candara" charset="0"/>
            </a:endParaRPr>
          </a:p>
          <a:p>
            <a:pPr>
              <a:lnSpc>
                <a:spcPct val="80000"/>
              </a:lnSpc>
              <a:spcBef>
                <a:spcPts val="900"/>
              </a:spcBef>
            </a:pPr>
            <a:r>
              <a:rPr lang="en-US" dirty="0" smtClean="0">
                <a:latin typeface="Candara" charset="0"/>
                <a:ea typeface="ＭＳ Ｐゴシック" charset="0"/>
                <a:cs typeface="Candara" charset="0"/>
              </a:rPr>
              <a:t>Universidad de Guadalajara</a:t>
            </a:r>
          </a:p>
          <a:p>
            <a:pPr>
              <a:lnSpc>
                <a:spcPct val="80000"/>
              </a:lnSpc>
              <a:spcBef>
                <a:spcPts val="900"/>
              </a:spcBef>
            </a:pPr>
            <a:r>
              <a:rPr lang="en-US" sz="1500" dirty="0" smtClean="0">
                <a:latin typeface="Candara" charset="0"/>
                <a:ea typeface="ＭＳ Ｐゴシック" charset="0"/>
                <a:cs typeface="Candara" charset="0"/>
              </a:rPr>
              <a:t>(Guadalajara, </a:t>
            </a:r>
            <a:r>
              <a:rPr lang="en-US" sz="1500" dirty="0">
                <a:latin typeface="Candara" charset="0"/>
                <a:ea typeface="ＭＳ Ｐゴシック" charset="0"/>
                <a:cs typeface="Candara" charset="0"/>
              </a:rPr>
              <a:t>E</a:t>
            </a:r>
            <a:r>
              <a:rPr lang="en-US" sz="1500" dirty="0" smtClean="0">
                <a:latin typeface="Candara" charset="0"/>
                <a:ea typeface="ＭＳ Ｐゴシック" charset="0"/>
                <a:cs typeface="Candara" charset="0"/>
              </a:rPr>
              <a:t>stado de Jalisco, </a:t>
            </a:r>
            <a:r>
              <a:rPr lang="en-US" sz="1500" dirty="0" smtClean="0">
                <a:latin typeface="Candara" charset="0"/>
                <a:ea typeface="ＭＳ Ｐゴシック" charset="0"/>
                <a:cs typeface="Candara" charset="0"/>
              </a:rPr>
              <a:t>México </a:t>
            </a:r>
            <a:r>
              <a:rPr lang="en-US" sz="1500" dirty="0">
                <a:latin typeface="Candara" charset="0"/>
                <a:ea typeface="ＭＳ Ｐゴシック" charset="0"/>
                <a:cs typeface="Candara" charset="0"/>
              </a:rPr>
              <a:t>– </a:t>
            </a:r>
            <a:r>
              <a:rPr lang="en-US" sz="1500" dirty="0" smtClean="0">
                <a:latin typeface="Candara" charset="0"/>
                <a:ea typeface="ＭＳ Ｐゴシック" charset="0"/>
                <a:cs typeface="Candara" charset="0"/>
              </a:rPr>
              <a:t>4 </a:t>
            </a:r>
            <a:r>
              <a:rPr lang="en-US" sz="1500" dirty="0" err="1" smtClean="0">
                <a:latin typeface="Candara" charset="0"/>
                <a:ea typeface="ＭＳ Ｐゴシック" charset="0"/>
                <a:cs typeface="Candara" charset="0"/>
              </a:rPr>
              <a:t>nov.</a:t>
            </a:r>
            <a:r>
              <a:rPr lang="en-US" sz="1500" dirty="0" smtClean="0">
                <a:latin typeface="Candara" charset="0"/>
                <a:ea typeface="ＭＳ Ｐゴシック" charset="0"/>
                <a:cs typeface="Candara" charset="0"/>
              </a:rPr>
              <a:t> </a:t>
            </a:r>
            <a:r>
              <a:rPr lang="en-US" sz="1500" dirty="0" smtClean="0">
                <a:latin typeface="Candara" charset="0"/>
                <a:ea typeface="ＭＳ Ｐゴシック" charset="0"/>
                <a:cs typeface="Candara" charset="0"/>
              </a:rPr>
              <a:t>2015)</a:t>
            </a:r>
            <a:endParaRPr lang="en-US" sz="1500" dirty="0">
              <a:latin typeface="Candara" charset="0"/>
              <a:ea typeface="ＭＳ Ｐゴシック" charset="0"/>
              <a:cs typeface="Candara" charset="0"/>
            </a:endParaRPr>
          </a:p>
        </p:txBody>
      </p:sp>
      <p:pic>
        <p:nvPicPr>
          <p:cNvPr id="2" name="Picture 1" descr="logo-cl_law_firm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81000"/>
            <a:ext cx="2561844" cy="1279448"/>
          </a:xfrm>
          <a:prstGeom prst="rect">
            <a:avLst/>
          </a:prstGeom>
        </p:spPr>
      </p:pic>
      <p:sp>
        <p:nvSpPr>
          <p:cNvPr id="3" name="TextBox 2"/>
          <p:cNvSpPr txBox="1"/>
          <p:nvPr/>
        </p:nvSpPr>
        <p:spPr>
          <a:xfrm>
            <a:off x="609600" y="1524000"/>
            <a:ext cx="415498" cy="5029200"/>
          </a:xfrm>
          <a:prstGeom prst="rect">
            <a:avLst/>
          </a:prstGeom>
          <a:noFill/>
        </p:spPr>
        <p:txBody>
          <a:bodyPr vert="vert270" wrap="square" rtlCol="0">
            <a:spAutoFit/>
          </a:bodyPr>
          <a:lstStyle/>
          <a:p>
            <a:r>
              <a:rPr lang="en-US" sz="1500" dirty="0" err="1" smtClean="0"/>
              <a:t>Presentación</a:t>
            </a:r>
            <a:r>
              <a:rPr lang="en-US" sz="1500" dirty="0" smtClean="0"/>
              <a:t> </a:t>
            </a:r>
            <a:r>
              <a:rPr lang="en-US" sz="1500" dirty="0" err="1" smtClean="0"/>
              <a:t>estará</a:t>
            </a:r>
            <a:r>
              <a:rPr lang="en-US" sz="1500" dirty="0" smtClean="0"/>
              <a:t> </a:t>
            </a:r>
            <a:r>
              <a:rPr lang="en-US" sz="1500" dirty="0" err="1" smtClean="0"/>
              <a:t>disponible</a:t>
            </a:r>
            <a:r>
              <a:rPr lang="en-US" sz="1500" dirty="0" smtClean="0"/>
              <a:t> en </a:t>
            </a:r>
            <a:r>
              <a:rPr lang="en-US" sz="1500" dirty="0" smtClean="0">
                <a:hlinkClick r:id="rId3"/>
              </a:rPr>
              <a:t>http://cedriclaurant.com</a:t>
            </a:r>
            <a:endParaRPr lang="en-US" sz="1500" dirty="0"/>
          </a:p>
        </p:txBody>
      </p:sp>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6"/>
          <p:cNvSpPr>
            <a:spLocks noGrp="1"/>
          </p:cNvSpPr>
          <p:nvPr>
            <p:ph type="title"/>
          </p:nvPr>
        </p:nvSpPr>
        <p:spPr>
          <a:xfrm>
            <a:off x="827584" y="457200"/>
            <a:ext cx="7632848" cy="685800"/>
          </a:xfrm>
        </p:spPr>
        <p:txBody>
          <a:bodyPr>
            <a:normAutofit fontScale="90000"/>
          </a:bodyPr>
          <a:lstStyle/>
          <a:p>
            <a:pPr eaLnBrk="1" hangingPunct="1"/>
            <a:r>
              <a:rPr lang="es-ES_tradnl" sz="4000" dirty="0" smtClean="0">
                <a:latin typeface="Candara" pitchFamily="34" charset="0"/>
                <a:ea typeface="ＭＳ Ｐゴシック" pitchFamily="34" charset="-128"/>
              </a:rPr>
              <a:t>1. Introducción </a:t>
            </a:r>
            <a:r>
              <a:rPr lang="es-ES_tradnl" sz="4000" dirty="0">
                <a:latin typeface="Candara" pitchFamily="34" charset="0"/>
                <a:ea typeface="ＭＳ Ｐゴシック" pitchFamily="34" charset="-128"/>
              </a:rPr>
              <a:t>(10 min.</a:t>
            </a:r>
            <a:r>
              <a:rPr lang="es-ES_tradnl" sz="4000" dirty="0" smtClean="0">
                <a:latin typeface="Candara" pitchFamily="34" charset="0"/>
                <a:ea typeface="ＭＳ Ｐゴシック" pitchFamily="34" charset="-128"/>
              </a:rPr>
              <a:t>)</a:t>
            </a:r>
            <a:endParaRPr lang="es-ES_tradnl" sz="4000" dirty="0">
              <a:latin typeface="Candara" pitchFamily="34" charset="0"/>
              <a:ea typeface="ＭＳ Ｐゴシック" pitchFamily="34" charset="-128"/>
            </a:endParaRPr>
          </a:p>
        </p:txBody>
      </p:sp>
      <p:sp>
        <p:nvSpPr>
          <p:cNvPr id="24578" name="Content Placeholder 7"/>
          <p:cNvSpPr>
            <a:spLocks noGrp="1"/>
          </p:cNvSpPr>
          <p:nvPr>
            <p:ph idx="1"/>
          </p:nvPr>
        </p:nvSpPr>
        <p:spPr>
          <a:xfrm>
            <a:off x="577850" y="1524000"/>
            <a:ext cx="6508750" cy="3916363"/>
          </a:xfrm>
        </p:spPr>
        <p:txBody>
          <a:bodyPr/>
          <a:lstStyle/>
          <a:p>
            <a:pPr eaLnBrk="1" hangingPunct="1"/>
            <a:r>
              <a:rPr lang="es-ES_tradnl" sz="2400" dirty="0">
                <a:latin typeface="Candara" pitchFamily="34" charset="0"/>
                <a:ea typeface="ＭＳ Ｐゴシック" pitchFamily="34" charset="-128"/>
              </a:rPr>
              <a:t>d. </a:t>
            </a:r>
            <a:r>
              <a:rPr lang="es-ES_tradnl" sz="2400" dirty="0" smtClean="0">
                <a:latin typeface="Candara" pitchFamily="34" charset="0"/>
                <a:ea typeface="ＭＳ Ｐゴシック" pitchFamily="34" charset="-128"/>
              </a:rPr>
              <a:t>Riesgos </a:t>
            </a:r>
            <a:r>
              <a:rPr lang="es-ES_tradnl" sz="2400" dirty="0">
                <a:latin typeface="Candara" pitchFamily="34" charset="0"/>
                <a:ea typeface="ＭＳ Ｐゴシック" pitchFamily="34" charset="-128"/>
              </a:rPr>
              <a:t>específicos </a:t>
            </a:r>
            <a:r>
              <a:rPr lang="es-ES_tradnl" sz="2400" dirty="0" smtClean="0">
                <a:latin typeface="Candara" pitchFamily="34" charset="0"/>
                <a:ea typeface="ＭＳ Ｐゴシック" pitchFamily="34" charset="-128"/>
              </a:rPr>
              <a:t>en </a:t>
            </a:r>
            <a:r>
              <a:rPr lang="es-ES_tradnl" sz="2400" dirty="0">
                <a:latin typeface="Candara" pitchFamily="34" charset="0"/>
                <a:ea typeface="ＭＳ Ｐゴシック" pitchFamily="34" charset="-128"/>
              </a:rPr>
              <a:t>el ámbito académico para estudiantes y </a:t>
            </a:r>
            <a:r>
              <a:rPr lang="es-ES_tradnl" sz="2400" dirty="0" smtClean="0">
                <a:latin typeface="Candara" pitchFamily="34" charset="0"/>
                <a:ea typeface="ＭＳ Ｐゴシック" pitchFamily="34" charset="-128"/>
              </a:rPr>
              <a:t>docentes</a:t>
            </a:r>
          </a:p>
          <a:p>
            <a:pPr lvl="1" eaLnBrk="1" hangingPunct="1"/>
            <a:r>
              <a:rPr lang="es-ES_tradnl" sz="2000" dirty="0" smtClean="0">
                <a:latin typeface="Candara" pitchFamily="34" charset="0"/>
                <a:ea typeface="ＭＳ Ｐゴシック" pitchFamily="34" charset="-128"/>
              </a:rPr>
              <a:t>Espacios </a:t>
            </a:r>
            <a:r>
              <a:rPr lang="es-ES_tradnl" sz="2000" dirty="0">
                <a:latin typeface="Candara" pitchFamily="34" charset="0"/>
                <a:ea typeface="ＭＳ Ｐゴシック" pitchFamily="34" charset="-128"/>
              </a:rPr>
              <a:t>de exploración y experimentación están restringidos por miedo de dejar rastros imborrables o inolvidables</a:t>
            </a:r>
            <a:r>
              <a:rPr lang="es-ES_tradnl" sz="2000" dirty="0" smtClean="0">
                <a:latin typeface="Candara" pitchFamily="34" charset="0"/>
                <a:ea typeface="ＭＳ Ｐゴシック" pitchFamily="34" charset="-128"/>
              </a:rPr>
              <a:t>.</a:t>
            </a:r>
          </a:p>
          <a:p>
            <a:pPr lvl="1" eaLnBrk="1" hangingPunct="1"/>
            <a:r>
              <a:rPr lang="es-ES_tradnl" sz="2000" dirty="0" smtClean="0">
                <a:latin typeface="Candara" pitchFamily="34" charset="0"/>
                <a:ea typeface="ＭＳ Ｐゴシック" pitchFamily="34" charset="-128"/>
              </a:rPr>
              <a:t>Intercambio </a:t>
            </a:r>
            <a:r>
              <a:rPr lang="es-ES_tradnl" sz="2000" dirty="0">
                <a:latin typeface="Candara" pitchFamily="34" charset="0"/>
                <a:ea typeface="ＭＳ Ｐゴシック" pitchFamily="34" charset="-128"/>
              </a:rPr>
              <a:t>de información sin restricciones entre estudiantes</a:t>
            </a:r>
            <a:r>
              <a:rPr lang="es-ES_tradnl" sz="2000" dirty="0" smtClean="0">
                <a:latin typeface="Candara" pitchFamily="34" charset="0"/>
                <a:ea typeface="ＭＳ Ｐゴシック" pitchFamily="34" charset="-128"/>
              </a:rPr>
              <a:t>.</a:t>
            </a:r>
          </a:p>
          <a:p>
            <a:pPr lvl="1" eaLnBrk="1" hangingPunct="1"/>
            <a:r>
              <a:rPr lang="es-ES_tradnl" sz="2000" dirty="0" smtClean="0">
                <a:latin typeface="Candara" pitchFamily="34" charset="0"/>
                <a:ea typeface="ＭＳ Ｐゴシック" pitchFamily="34" charset="-128"/>
              </a:rPr>
              <a:t>Minería </a:t>
            </a:r>
            <a:r>
              <a:rPr lang="es-ES_tradnl" sz="2000" dirty="0">
                <a:latin typeface="Candara" pitchFamily="34" charset="0"/>
                <a:ea typeface="ＭＳ Ｐゴシック" pitchFamily="34" charset="-128"/>
              </a:rPr>
              <a:t>de datos por compañías privadas</a:t>
            </a:r>
            <a:r>
              <a:rPr lang="es-ES_tradnl" sz="2000" dirty="0" smtClean="0">
                <a:latin typeface="Candara" pitchFamily="34" charset="0"/>
                <a:ea typeface="ＭＳ Ｐゴシック" pitchFamily="34" charset="-128"/>
              </a:rPr>
              <a:t>:</a:t>
            </a:r>
            <a:endParaRPr lang="es-ES_tradnl" sz="2000" dirty="0">
              <a:latin typeface="Candara" pitchFamily="34" charset="0"/>
              <a:ea typeface="ＭＳ Ｐゴシック" pitchFamily="34" charset="-128"/>
            </a:endParaRPr>
          </a:p>
          <a:p>
            <a:pPr lvl="2" eaLnBrk="1" hangingPunct="1"/>
            <a:r>
              <a:rPr lang="es-ES_tradnl" sz="1600" dirty="0" smtClean="0">
                <a:latin typeface="Candara" pitchFamily="34" charset="0"/>
                <a:ea typeface="ＭＳ Ｐゴシック" pitchFamily="34" charset="-128"/>
              </a:rPr>
              <a:t>Uso de datos personales por ‘</a:t>
            </a:r>
            <a:r>
              <a:rPr lang="es-ES_tradnl" sz="1600" dirty="0" err="1" smtClean="0">
                <a:latin typeface="Candara" pitchFamily="34" charset="0"/>
                <a:ea typeface="ＭＳ Ｐゴシック" pitchFamily="34" charset="-128"/>
              </a:rPr>
              <a:t>apps</a:t>
            </a:r>
            <a:r>
              <a:rPr lang="es-ES_tradnl" sz="1600" dirty="0" smtClean="0">
                <a:latin typeface="Candara" pitchFamily="34" charset="0"/>
                <a:ea typeface="ＭＳ Ｐゴシック" pitchFamily="34" charset="-128"/>
              </a:rPr>
              <a:t>’ por finalidades secundarias (no relacionadas a sus finalidades principales).</a:t>
            </a:r>
            <a:endParaRPr lang="es-ES_tradnl" sz="1600" dirty="0">
              <a:latin typeface="Candara" pitchFamily="34" charset="0"/>
              <a:ea typeface="ＭＳ Ｐゴシック" pitchFamily="34" charset="-128"/>
            </a:endParaRPr>
          </a:p>
          <a:p>
            <a:pPr lvl="1" eaLnBrk="1" hangingPunct="1"/>
            <a:r>
              <a:rPr lang="es-ES_tradnl" sz="2000" dirty="0" smtClean="0">
                <a:latin typeface="Candara" pitchFamily="34" charset="0"/>
                <a:ea typeface="ＭＳ Ｐゴシック" pitchFamily="34" charset="-128"/>
              </a:rPr>
              <a:t>Sentimiento </a:t>
            </a:r>
            <a:r>
              <a:rPr lang="es-ES_tradnl" sz="2000" dirty="0">
                <a:latin typeface="Candara" pitchFamily="34" charset="0"/>
                <a:ea typeface="ＭＳ Ｐゴシック" pitchFamily="34" charset="-128"/>
              </a:rPr>
              <a:t>de pérdida de control de parte de los usuarios (estudiantes y docentes).</a:t>
            </a:r>
          </a:p>
          <a:p>
            <a:pPr lvl="2" eaLnBrk="1" hangingPunct="1"/>
            <a:r>
              <a:rPr lang="es-ES_tradnl" sz="1600" dirty="0" smtClean="0">
                <a:latin typeface="Candara" pitchFamily="34" charset="0"/>
                <a:ea typeface="ＭＳ Ｐゴシック" pitchFamily="34" charset="-128"/>
              </a:rPr>
              <a:t>No </a:t>
            </a:r>
            <a:r>
              <a:rPr lang="es-ES_tradnl" sz="1600" dirty="0">
                <a:latin typeface="Candara" pitchFamily="34" charset="0"/>
                <a:ea typeface="ＭＳ Ｐゴシック" pitchFamily="34" charset="-128"/>
              </a:rPr>
              <a:t>es </a:t>
            </a:r>
            <a:r>
              <a:rPr lang="es-ES_tradnl" sz="1600">
                <a:latin typeface="Candara" pitchFamily="34" charset="0"/>
                <a:ea typeface="ＭＳ Ｐゴシック" pitchFamily="34" charset="-128"/>
              </a:rPr>
              <a:t>generalmente </a:t>
            </a:r>
            <a:r>
              <a:rPr lang="es-ES_tradnl" sz="1600" smtClean="0">
                <a:latin typeface="Candara" pitchFamily="34" charset="0"/>
                <a:ea typeface="ＭＳ Ｐゴシック" pitchFamily="34" charset="-128"/>
              </a:rPr>
              <a:t>suficiente </a:t>
            </a:r>
            <a:r>
              <a:rPr lang="es-ES_tradnl" sz="1600" dirty="0">
                <a:latin typeface="Candara" pitchFamily="34" charset="0"/>
                <a:ea typeface="ＭＳ Ｐゴシック" pitchFamily="34" charset="-128"/>
              </a:rPr>
              <a:t>tratar de limitar el intercambio de datos personales usando los interfaces de las </a:t>
            </a:r>
            <a:r>
              <a:rPr lang="es-ES_tradnl" sz="1600" dirty="0" err="1">
                <a:latin typeface="Candara" pitchFamily="34" charset="0"/>
                <a:ea typeface="ＭＳ Ｐゴシック" pitchFamily="34" charset="-128"/>
              </a:rPr>
              <a:t>apps</a:t>
            </a:r>
            <a:r>
              <a:rPr lang="es-ES_tradnl" sz="1600" dirty="0">
                <a:latin typeface="Candara" pitchFamily="34" charset="0"/>
                <a:ea typeface="ＭＳ Ｐゴシック" pitchFamily="34" charset="-128"/>
              </a:rPr>
              <a:t> o sitios web.  (</a:t>
            </a:r>
            <a:r>
              <a:rPr lang="es-ES_tradnl" sz="1600" dirty="0" smtClean="0">
                <a:latin typeface="Candara" pitchFamily="34" charset="0"/>
                <a:ea typeface="ＭＳ Ｐゴシック" pitchFamily="34" charset="-128"/>
              </a:rPr>
              <a:t>Ejemplo clásico: </a:t>
            </a:r>
            <a:r>
              <a:rPr lang="es-ES_tradnl" sz="1600" dirty="0">
                <a:latin typeface="Candara" pitchFamily="34" charset="0"/>
                <a:ea typeface="ＭＳ Ｐゴシック" pitchFamily="34" charset="-128"/>
              </a:rPr>
              <a:t>Facebook.)</a:t>
            </a:r>
          </a:p>
        </p:txBody>
      </p:sp>
      <p:sp>
        <p:nvSpPr>
          <p:cNvPr id="24579" name="Footer Placeholder 3"/>
          <p:cNvSpPr txBox="1">
            <a:spLocks/>
          </p:cNvSpPr>
          <p:nvPr/>
        </p:nvSpPr>
        <p:spPr bwMode="auto">
          <a:xfrm>
            <a:off x="228600" y="6340475"/>
            <a:ext cx="6007100" cy="365125"/>
          </a:xfrm>
          <a:prstGeom prst="rect">
            <a:avLst/>
          </a:prstGeom>
          <a:noFill/>
          <a:ln w="9525">
            <a:noFill/>
            <a:miter lim="800000"/>
            <a:headEnd/>
            <a:tailEnd/>
          </a:ln>
        </p:spPr>
        <p:txBody>
          <a:bodyPr anchor="ctr"/>
          <a:lstStyle/>
          <a:p>
            <a:fld id="{3FF1821D-35FD-497E-A915-09FEF314A160}" type="slidenum">
              <a:rPr lang="en-US" sz="1400">
                <a:solidFill>
                  <a:srgbClr val="858585"/>
                </a:solidFill>
                <a:latin typeface="Helvetica Neue" charset="0"/>
              </a:rPr>
              <a:pPr/>
              <a:t>10</a:t>
            </a:fld>
            <a:endParaRPr lang="en-US" sz="1400">
              <a:solidFill>
                <a:srgbClr val="858585"/>
              </a:solidFill>
              <a:latin typeface="Helvetica Neue" charset="0"/>
            </a:endParaRPr>
          </a:p>
        </p:txBody>
      </p:sp>
    </p:spTree>
    <p:extLst>
      <p:ext uri="{BB962C8B-B14F-4D97-AF65-F5344CB8AC3E}">
        <p14:creationId xmlns:p14="http://schemas.microsoft.com/office/powerpoint/2010/main" val="3761998364"/>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67544" y="6237312"/>
            <a:ext cx="6768752" cy="523220"/>
          </a:xfrm>
          <a:prstGeom prst="rect">
            <a:avLst/>
          </a:prstGeom>
        </p:spPr>
        <p:txBody>
          <a:bodyPr wrap="square">
            <a:spAutoFit/>
          </a:bodyPr>
          <a:lstStyle/>
          <a:p>
            <a:r>
              <a:rPr lang="es-MX" sz="1400" dirty="0" smtClean="0"/>
              <a:t>Fuente: ID </a:t>
            </a:r>
            <a:r>
              <a:rPr lang="es-MX" sz="1400" dirty="0" err="1" smtClean="0"/>
              <a:t>Theft</a:t>
            </a:r>
            <a:r>
              <a:rPr lang="es-MX" sz="1400" dirty="0" smtClean="0"/>
              <a:t> Center: </a:t>
            </a:r>
            <a:r>
              <a:rPr lang="es-MX" sz="1400" dirty="0" smtClean="0">
                <a:hlinkClick r:id="rId2"/>
              </a:rPr>
              <a:t>http://www.idtheftcenter.org/images/breach/ITRC_Breach_Report_2014.pdf</a:t>
            </a:r>
            <a:r>
              <a:rPr lang="es-MX" sz="1400" dirty="0" smtClean="0"/>
              <a:t>.</a:t>
            </a:r>
          </a:p>
        </p:txBody>
      </p:sp>
      <p:pic>
        <p:nvPicPr>
          <p:cNvPr id="6" name="5 Imagen" descr="140722-itrc_data_breaches_2014.png"/>
          <p:cNvPicPr>
            <a:picLocks noChangeAspect="1"/>
          </p:cNvPicPr>
          <p:nvPr/>
        </p:nvPicPr>
        <p:blipFill>
          <a:blip r:embed="rId3" cstate="print"/>
          <a:stretch>
            <a:fillRect/>
          </a:stretch>
        </p:blipFill>
        <p:spPr>
          <a:xfrm>
            <a:off x="1115616" y="218043"/>
            <a:ext cx="6912768" cy="5947261"/>
          </a:xfrm>
          <a:prstGeom prst="rect">
            <a:avLst/>
          </a:prstGeom>
        </p:spPr>
      </p:pic>
    </p:spTree>
    <p:extLst>
      <p:ext uri="{BB962C8B-B14F-4D97-AF65-F5344CB8AC3E}">
        <p14:creationId xmlns:p14="http://schemas.microsoft.com/office/powerpoint/2010/main" val="95364260"/>
      </p:ext>
    </p:extLst>
  </p:cSld>
  <p:clrMapOvr>
    <a:masterClrMapping/>
  </p:clrMapOvr>
  <p:transition xmlns:p14="http://schemas.microsoft.com/office/powerpoint/2010/main" spd="slow">
    <p:blinds dir="vert"/>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rot="16200000">
            <a:off x="-2943254" y="3122766"/>
            <a:ext cx="6768752" cy="523220"/>
          </a:xfrm>
          <a:prstGeom prst="rect">
            <a:avLst/>
          </a:prstGeom>
        </p:spPr>
        <p:txBody>
          <a:bodyPr wrap="square">
            <a:spAutoFit/>
          </a:bodyPr>
          <a:lstStyle/>
          <a:p>
            <a:r>
              <a:rPr lang="es-MX" sz="1400" dirty="0" smtClean="0"/>
              <a:t>Fuente: ID </a:t>
            </a:r>
            <a:r>
              <a:rPr lang="es-MX" sz="1400" dirty="0" err="1" smtClean="0"/>
              <a:t>Theft</a:t>
            </a:r>
            <a:r>
              <a:rPr lang="es-MX" sz="1400" dirty="0" smtClean="0"/>
              <a:t> Center: </a:t>
            </a:r>
            <a:r>
              <a:rPr lang="es-MX" sz="1400" dirty="0" smtClean="0">
                <a:hlinkClick r:id="rId2"/>
              </a:rPr>
              <a:t>http://www.idtheftcenter.org/images/breach/ITRC_Breach_Report_2014.pdf</a:t>
            </a:r>
            <a:r>
              <a:rPr lang="es-MX" sz="1400" dirty="0" smtClean="0"/>
              <a:t>.</a:t>
            </a:r>
          </a:p>
        </p:txBody>
      </p:sp>
      <p:pic>
        <p:nvPicPr>
          <p:cNvPr id="7" name="6 Imagen" descr="140722-itrc_data_breaches_2014-categ_summ.png"/>
          <p:cNvPicPr>
            <a:picLocks noChangeAspect="1"/>
          </p:cNvPicPr>
          <p:nvPr/>
        </p:nvPicPr>
        <p:blipFill>
          <a:blip r:embed="rId3" cstate="print"/>
          <a:stretch>
            <a:fillRect/>
          </a:stretch>
        </p:blipFill>
        <p:spPr>
          <a:xfrm>
            <a:off x="755576" y="0"/>
            <a:ext cx="7929805" cy="6858000"/>
          </a:xfrm>
          <a:prstGeom prst="rect">
            <a:avLst/>
          </a:prstGeom>
        </p:spPr>
      </p:pic>
    </p:spTree>
    <p:extLst>
      <p:ext uri="{BB962C8B-B14F-4D97-AF65-F5344CB8AC3E}">
        <p14:creationId xmlns:p14="http://schemas.microsoft.com/office/powerpoint/2010/main" val="4134983601"/>
      </p:ext>
    </p:extLst>
  </p:cSld>
  <p:clrMapOvr>
    <a:masterClrMapping/>
  </p:clrMapOvr>
  <p:transition xmlns:p14="http://schemas.microsoft.com/office/powerpoint/2010/main" spd="slow">
    <p:blinds dir="vert"/>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67544" y="6237312"/>
            <a:ext cx="6768752" cy="523220"/>
          </a:xfrm>
          <a:prstGeom prst="rect">
            <a:avLst/>
          </a:prstGeom>
        </p:spPr>
        <p:txBody>
          <a:bodyPr wrap="square">
            <a:spAutoFit/>
          </a:bodyPr>
          <a:lstStyle/>
          <a:p>
            <a:r>
              <a:rPr lang="es-MX" sz="1400" dirty="0" smtClean="0"/>
              <a:t>Fuente: Open Security </a:t>
            </a:r>
            <a:r>
              <a:rPr lang="es-MX" sz="1400" dirty="0" err="1" smtClean="0"/>
              <a:t>Foundation</a:t>
            </a:r>
            <a:r>
              <a:rPr lang="es-MX" sz="1400" dirty="0" smtClean="0"/>
              <a:t>, </a:t>
            </a:r>
            <a:r>
              <a:rPr lang="es-MX" sz="1400" dirty="0" err="1" smtClean="0"/>
              <a:t>DataLossDB</a:t>
            </a:r>
            <a:r>
              <a:rPr lang="es-MX" sz="1400" dirty="0" smtClean="0"/>
              <a:t>: </a:t>
            </a:r>
            <a:r>
              <a:rPr lang="es-MX" sz="1400" dirty="0" smtClean="0">
                <a:hlinkClick r:id="rId2"/>
              </a:rPr>
              <a:t>http://datalossdb.org/statistics</a:t>
            </a:r>
            <a:r>
              <a:rPr lang="es-MX" sz="1400" dirty="0" smtClean="0"/>
              <a:t>. (Entre 2005 y 2014.)</a:t>
            </a:r>
          </a:p>
        </p:txBody>
      </p:sp>
      <p:sp>
        <p:nvSpPr>
          <p:cNvPr id="7" name="2 Título"/>
          <p:cNvSpPr>
            <a:spLocks noGrp="1"/>
          </p:cNvSpPr>
          <p:nvPr>
            <p:ph type="title"/>
          </p:nvPr>
        </p:nvSpPr>
        <p:spPr>
          <a:xfrm>
            <a:off x="457200" y="0"/>
            <a:ext cx="6248400" cy="882824"/>
          </a:xfrm>
        </p:spPr>
        <p:txBody>
          <a:bodyPr>
            <a:noAutofit/>
          </a:bodyPr>
          <a:lstStyle/>
          <a:p>
            <a:pPr algn="ctr"/>
            <a:r>
              <a:rPr lang="es-MX" sz="2200" dirty="0" smtClean="0"/>
              <a:t>El fenómeno de las vulneraciones de datos personales. Estadísticas</a:t>
            </a:r>
            <a:endParaRPr lang="es-MX" sz="2200" dirty="0"/>
          </a:p>
        </p:txBody>
      </p:sp>
      <p:pic>
        <p:nvPicPr>
          <p:cNvPr id="8" name="7 Imagen" descr="datalossdb-no_incidents-2005-2014.png"/>
          <p:cNvPicPr>
            <a:picLocks noChangeAspect="1"/>
          </p:cNvPicPr>
          <p:nvPr/>
        </p:nvPicPr>
        <p:blipFill>
          <a:blip r:embed="rId3" cstate="print"/>
          <a:stretch>
            <a:fillRect/>
          </a:stretch>
        </p:blipFill>
        <p:spPr>
          <a:xfrm>
            <a:off x="251520" y="908720"/>
            <a:ext cx="8585341" cy="5289360"/>
          </a:xfrm>
          <a:prstGeom prst="rect">
            <a:avLst/>
          </a:prstGeom>
        </p:spPr>
      </p:pic>
    </p:spTree>
    <p:extLst>
      <p:ext uri="{BB962C8B-B14F-4D97-AF65-F5344CB8AC3E}">
        <p14:creationId xmlns:p14="http://schemas.microsoft.com/office/powerpoint/2010/main" val="3616529108"/>
      </p:ext>
    </p:extLst>
  </p:cSld>
  <p:clrMapOvr>
    <a:masterClrMapping/>
  </p:clrMapOvr>
  <p:transition xmlns:p14="http://schemas.microsoft.com/office/powerpoint/2010/main" spd="slow">
    <p:blinds dir="vert"/>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Título"/>
          <p:cNvSpPr>
            <a:spLocks noGrp="1"/>
          </p:cNvSpPr>
          <p:nvPr>
            <p:ph type="title"/>
          </p:nvPr>
        </p:nvSpPr>
        <p:spPr>
          <a:xfrm>
            <a:off x="457200" y="44624"/>
            <a:ext cx="8229600" cy="1143000"/>
          </a:xfrm>
        </p:spPr>
        <p:txBody>
          <a:bodyPr>
            <a:noAutofit/>
          </a:bodyPr>
          <a:lstStyle/>
          <a:p>
            <a:pPr algn="ctr"/>
            <a:r>
              <a:rPr lang="es-MX" sz="2200" dirty="0" smtClean="0"/>
              <a:t>El fenómeno de las vulneraciones de datos personales. Estadísticas</a:t>
            </a:r>
            <a:endParaRPr lang="es-MX" sz="2200" dirty="0"/>
          </a:p>
        </p:txBody>
      </p:sp>
      <p:sp>
        <p:nvSpPr>
          <p:cNvPr id="9" name="8 Rectángulo"/>
          <p:cNvSpPr/>
          <p:nvPr/>
        </p:nvSpPr>
        <p:spPr>
          <a:xfrm>
            <a:off x="467544" y="6309320"/>
            <a:ext cx="6768752" cy="307777"/>
          </a:xfrm>
          <a:prstGeom prst="rect">
            <a:avLst/>
          </a:prstGeom>
        </p:spPr>
        <p:txBody>
          <a:bodyPr wrap="square">
            <a:spAutoFit/>
          </a:bodyPr>
          <a:lstStyle/>
          <a:p>
            <a:r>
              <a:rPr lang="es-MX" sz="1400" dirty="0" smtClean="0"/>
              <a:t>Fuente: Open Security </a:t>
            </a:r>
            <a:r>
              <a:rPr lang="es-MX" sz="1400" dirty="0" err="1" smtClean="0"/>
              <a:t>Foundation</a:t>
            </a:r>
            <a:r>
              <a:rPr lang="es-MX" sz="1400" dirty="0" smtClean="0"/>
              <a:t>, </a:t>
            </a:r>
            <a:r>
              <a:rPr lang="es-MX" sz="1400" dirty="0" err="1" smtClean="0"/>
              <a:t>DataLossDB</a:t>
            </a:r>
            <a:r>
              <a:rPr lang="es-MX" sz="1400" dirty="0" smtClean="0"/>
              <a:t>: </a:t>
            </a:r>
            <a:r>
              <a:rPr lang="es-MX" sz="1400" dirty="0" smtClean="0">
                <a:hlinkClick r:id="rId2"/>
              </a:rPr>
              <a:t>http://datalossdb.org/analysis</a:t>
            </a:r>
            <a:r>
              <a:rPr lang="es-MX" sz="1400" dirty="0" smtClean="0"/>
              <a:t>.</a:t>
            </a:r>
          </a:p>
        </p:txBody>
      </p:sp>
      <p:pic>
        <p:nvPicPr>
          <p:cNvPr id="5" name="4 Imagen" descr="datalossdb-breach_types_chart.png"/>
          <p:cNvPicPr>
            <a:picLocks noChangeAspect="1"/>
          </p:cNvPicPr>
          <p:nvPr/>
        </p:nvPicPr>
        <p:blipFill>
          <a:blip r:embed="rId3" cstate="print"/>
          <a:stretch>
            <a:fillRect/>
          </a:stretch>
        </p:blipFill>
        <p:spPr>
          <a:xfrm>
            <a:off x="0" y="136984"/>
            <a:ext cx="9144000" cy="6584031"/>
          </a:xfrm>
          <a:prstGeom prst="rect">
            <a:avLst/>
          </a:prstGeom>
        </p:spPr>
      </p:pic>
    </p:spTree>
    <p:extLst>
      <p:ext uri="{BB962C8B-B14F-4D97-AF65-F5344CB8AC3E}">
        <p14:creationId xmlns:p14="http://schemas.microsoft.com/office/powerpoint/2010/main" val="3400604682"/>
      </p:ext>
    </p:extLst>
  </p:cSld>
  <p:clrMapOvr>
    <a:masterClrMapping/>
  </p:clrMapOvr>
  <p:transition xmlns:p14="http://schemas.microsoft.com/office/powerpoint/2010/main" spd="slow">
    <p:blinds dir="vert"/>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Título"/>
          <p:cNvSpPr>
            <a:spLocks noGrp="1"/>
          </p:cNvSpPr>
          <p:nvPr>
            <p:ph type="title"/>
          </p:nvPr>
        </p:nvSpPr>
        <p:spPr>
          <a:xfrm>
            <a:off x="457200" y="152400"/>
            <a:ext cx="6248400" cy="806624"/>
          </a:xfrm>
        </p:spPr>
        <p:txBody>
          <a:bodyPr>
            <a:noAutofit/>
          </a:bodyPr>
          <a:lstStyle/>
          <a:p>
            <a:pPr algn="ctr"/>
            <a:r>
              <a:rPr lang="es-MX" sz="2200" dirty="0" smtClean="0"/>
              <a:t>El fenómeno de las vulneraciones de datos personales. Estadísticas</a:t>
            </a:r>
            <a:endParaRPr lang="es-MX" sz="2200" dirty="0"/>
          </a:p>
        </p:txBody>
      </p:sp>
      <p:pic>
        <p:nvPicPr>
          <p:cNvPr id="6" name="5 Imagen" descr="datalossdb-incident_types-2005-2014.png"/>
          <p:cNvPicPr>
            <a:picLocks noChangeAspect="1"/>
          </p:cNvPicPr>
          <p:nvPr/>
        </p:nvPicPr>
        <p:blipFill>
          <a:blip r:embed="rId2" cstate="print"/>
          <a:stretch>
            <a:fillRect/>
          </a:stretch>
        </p:blipFill>
        <p:spPr>
          <a:xfrm>
            <a:off x="539552" y="1124744"/>
            <a:ext cx="8145012" cy="5001323"/>
          </a:xfrm>
          <a:prstGeom prst="rect">
            <a:avLst/>
          </a:prstGeom>
        </p:spPr>
      </p:pic>
      <p:sp>
        <p:nvSpPr>
          <p:cNvPr id="9" name="8 Rectángulo"/>
          <p:cNvSpPr/>
          <p:nvPr/>
        </p:nvSpPr>
        <p:spPr>
          <a:xfrm>
            <a:off x="467544" y="6237312"/>
            <a:ext cx="6768752" cy="523220"/>
          </a:xfrm>
          <a:prstGeom prst="rect">
            <a:avLst/>
          </a:prstGeom>
        </p:spPr>
        <p:txBody>
          <a:bodyPr wrap="square">
            <a:spAutoFit/>
          </a:bodyPr>
          <a:lstStyle/>
          <a:p>
            <a:r>
              <a:rPr lang="es-MX" sz="1400" dirty="0" smtClean="0"/>
              <a:t>Fuente: Open Security </a:t>
            </a:r>
            <a:r>
              <a:rPr lang="es-MX" sz="1400" dirty="0" err="1" smtClean="0"/>
              <a:t>Foundation</a:t>
            </a:r>
            <a:r>
              <a:rPr lang="es-MX" sz="1400" dirty="0" smtClean="0"/>
              <a:t>, </a:t>
            </a:r>
            <a:r>
              <a:rPr lang="es-MX" sz="1400" dirty="0" err="1" smtClean="0"/>
              <a:t>DataLossDB</a:t>
            </a:r>
            <a:r>
              <a:rPr lang="es-MX" sz="1400" dirty="0" smtClean="0"/>
              <a:t>: </a:t>
            </a:r>
            <a:r>
              <a:rPr lang="es-MX" sz="1400" dirty="0" smtClean="0">
                <a:hlinkClick r:id="rId3"/>
              </a:rPr>
              <a:t>http://datalossdb.org/statistics</a:t>
            </a:r>
            <a:r>
              <a:rPr lang="es-MX" sz="1400" dirty="0" smtClean="0"/>
              <a:t>. (Entre 2005 y 2014.)</a:t>
            </a:r>
          </a:p>
        </p:txBody>
      </p:sp>
    </p:spTree>
    <p:extLst>
      <p:ext uri="{BB962C8B-B14F-4D97-AF65-F5344CB8AC3E}">
        <p14:creationId xmlns:p14="http://schemas.microsoft.com/office/powerpoint/2010/main" val="2169885974"/>
      </p:ext>
    </p:extLst>
  </p:cSld>
  <p:clrMapOvr>
    <a:masterClrMapping/>
  </p:clrMapOvr>
  <p:transition xmlns:p14="http://schemas.microsoft.com/office/powerpoint/2010/main" spd="slow">
    <p:blinds dir="vert"/>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467544" y="6309320"/>
            <a:ext cx="6768752" cy="307777"/>
          </a:xfrm>
          <a:prstGeom prst="rect">
            <a:avLst/>
          </a:prstGeom>
        </p:spPr>
        <p:txBody>
          <a:bodyPr wrap="square">
            <a:spAutoFit/>
          </a:bodyPr>
          <a:lstStyle/>
          <a:p>
            <a:r>
              <a:rPr lang="es-MX" sz="1400" dirty="0" smtClean="0"/>
              <a:t>Fuente: Open Security </a:t>
            </a:r>
            <a:r>
              <a:rPr lang="es-MX" sz="1400" dirty="0" err="1" smtClean="0"/>
              <a:t>Foundation</a:t>
            </a:r>
            <a:r>
              <a:rPr lang="es-MX" sz="1400" dirty="0" smtClean="0"/>
              <a:t>, </a:t>
            </a:r>
            <a:r>
              <a:rPr lang="es-MX" sz="1400" dirty="0" err="1" smtClean="0"/>
              <a:t>DataLossDB</a:t>
            </a:r>
            <a:r>
              <a:rPr lang="es-MX" sz="1400" dirty="0" smtClean="0"/>
              <a:t>: </a:t>
            </a:r>
            <a:r>
              <a:rPr lang="es-MX" sz="1400" dirty="0" smtClean="0">
                <a:hlinkClick r:id="rId2"/>
              </a:rPr>
              <a:t>http://datalossdb.org/analysis</a:t>
            </a:r>
            <a:r>
              <a:rPr lang="es-MX" sz="1400" dirty="0" smtClean="0"/>
              <a:t>.</a:t>
            </a:r>
          </a:p>
        </p:txBody>
      </p:sp>
      <p:pic>
        <p:nvPicPr>
          <p:cNvPr id="10" name="9 Imagen" descr="datalossdb-data_types_chart.png"/>
          <p:cNvPicPr>
            <a:picLocks noChangeAspect="1"/>
          </p:cNvPicPr>
          <p:nvPr/>
        </p:nvPicPr>
        <p:blipFill>
          <a:blip r:embed="rId3" cstate="print"/>
          <a:stretch>
            <a:fillRect/>
          </a:stretch>
        </p:blipFill>
        <p:spPr>
          <a:xfrm>
            <a:off x="323528" y="1340768"/>
            <a:ext cx="8460432" cy="4586157"/>
          </a:xfrm>
          <a:prstGeom prst="rect">
            <a:avLst/>
          </a:prstGeom>
        </p:spPr>
      </p:pic>
      <p:sp>
        <p:nvSpPr>
          <p:cNvPr id="6" name="2 Título"/>
          <p:cNvSpPr>
            <a:spLocks noGrp="1"/>
          </p:cNvSpPr>
          <p:nvPr>
            <p:ph type="title"/>
          </p:nvPr>
        </p:nvSpPr>
        <p:spPr>
          <a:xfrm>
            <a:off x="457200" y="152400"/>
            <a:ext cx="6248400" cy="806624"/>
          </a:xfrm>
        </p:spPr>
        <p:txBody>
          <a:bodyPr>
            <a:noAutofit/>
          </a:bodyPr>
          <a:lstStyle/>
          <a:p>
            <a:pPr algn="ctr"/>
            <a:r>
              <a:rPr lang="es-MX" sz="2200" dirty="0" smtClean="0"/>
              <a:t>El fenómeno de las vulneraciones de datos personales. Estadísticas</a:t>
            </a:r>
            <a:endParaRPr lang="es-MX" sz="2200" dirty="0"/>
          </a:p>
        </p:txBody>
      </p:sp>
    </p:spTree>
    <p:extLst>
      <p:ext uri="{BB962C8B-B14F-4D97-AF65-F5344CB8AC3E}">
        <p14:creationId xmlns:p14="http://schemas.microsoft.com/office/powerpoint/2010/main" val="3060581303"/>
      </p:ext>
    </p:extLst>
  </p:cSld>
  <p:clrMapOvr>
    <a:masterClrMapping/>
  </p:clrMapOvr>
  <p:transition xmlns:p14="http://schemas.microsoft.com/office/powerpoint/2010/main" spd="slow">
    <p:blinds dir="vert"/>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467544" y="6237312"/>
            <a:ext cx="6768752" cy="523220"/>
          </a:xfrm>
          <a:prstGeom prst="rect">
            <a:avLst/>
          </a:prstGeom>
        </p:spPr>
        <p:txBody>
          <a:bodyPr wrap="square">
            <a:spAutoFit/>
          </a:bodyPr>
          <a:lstStyle/>
          <a:p>
            <a:r>
              <a:rPr lang="es-MX" sz="1400" dirty="0" smtClean="0"/>
              <a:t>Fuente: Open Security </a:t>
            </a:r>
            <a:r>
              <a:rPr lang="es-MX" sz="1400" dirty="0" err="1" smtClean="0"/>
              <a:t>Foundation</a:t>
            </a:r>
            <a:r>
              <a:rPr lang="es-MX" sz="1400" dirty="0" smtClean="0"/>
              <a:t>, </a:t>
            </a:r>
            <a:r>
              <a:rPr lang="es-MX" sz="1400" dirty="0" err="1" smtClean="0"/>
              <a:t>DataLossDB</a:t>
            </a:r>
            <a:r>
              <a:rPr lang="es-MX" sz="1400" dirty="0" smtClean="0"/>
              <a:t>: </a:t>
            </a:r>
            <a:r>
              <a:rPr lang="es-MX" sz="1400" dirty="0" smtClean="0">
                <a:hlinkClick r:id="rId2"/>
              </a:rPr>
              <a:t>http://datalossdb.org/statistics</a:t>
            </a:r>
            <a:r>
              <a:rPr lang="es-MX" sz="1400" dirty="0" smtClean="0"/>
              <a:t>. (Entre 2005 y 2014.)</a:t>
            </a:r>
          </a:p>
        </p:txBody>
      </p:sp>
      <p:pic>
        <p:nvPicPr>
          <p:cNvPr id="8" name="7 Imagen" descr="datalossdb-business_types-2005-2014.png"/>
          <p:cNvPicPr>
            <a:picLocks noChangeAspect="1"/>
          </p:cNvPicPr>
          <p:nvPr/>
        </p:nvPicPr>
        <p:blipFill>
          <a:blip r:embed="rId3" cstate="print"/>
          <a:stretch>
            <a:fillRect/>
          </a:stretch>
        </p:blipFill>
        <p:spPr>
          <a:xfrm>
            <a:off x="395536" y="1124744"/>
            <a:ext cx="5419095" cy="2414927"/>
          </a:xfrm>
          <a:prstGeom prst="rect">
            <a:avLst/>
          </a:prstGeom>
        </p:spPr>
      </p:pic>
      <p:pic>
        <p:nvPicPr>
          <p:cNvPr id="11" name="10 Imagen" descr="datalossdb-data_types-2005-2014.png"/>
          <p:cNvPicPr>
            <a:picLocks noChangeAspect="1"/>
          </p:cNvPicPr>
          <p:nvPr/>
        </p:nvPicPr>
        <p:blipFill>
          <a:blip r:embed="rId4" cstate="print"/>
          <a:stretch>
            <a:fillRect/>
          </a:stretch>
        </p:blipFill>
        <p:spPr>
          <a:xfrm>
            <a:off x="3491880" y="3717032"/>
            <a:ext cx="5514387" cy="2472643"/>
          </a:xfrm>
          <a:prstGeom prst="rect">
            <a:avLst/>
          </a:prstGeom>
        </p:spPr>
      </p:pic>
      <p:sp>
        <p:nvSpPr>
          <p:cNvPr id="10" name="2 Título"/>
          <p:cNvSpPr>
            <a:spLocks noGrp="1"/>
          </p:cNvSpPr>
          <p:nvPr>
            <p:ph type="title"/>
          </p:nvPr>
        </p:nvSpPr>
        <p:spPr>
          <a:xfrm>
            <a:off x="457200" y="152400"/>
            <a:ext cx="6248400" cy="806624"/>
          </a:xfrm>
        </p:spPr>
        <p:txBody>
          <a:bodyPr>
            <a:noAutofit/>
          </a:bodyPr>
          <a:lstStyle/>
          <a:p>
            <a:pPr algn="ctr"/>
            <a:r>
              <a:rPr lang="es-MX" sz="2200" dirty="0" smtClean="0"/>
              <a:t>El fenómeno de las vulneraciones de datos personales. Estadísticas</a:t>
            </a:r>
            <a:endParaRPr lang="es-MX" sz="2200" dirty="0"/>
          </a:p>
        </p:txBody>
      </p:sp>
    </p:spTree>
    <p:extLst>
      <p:ext uri="{BB962C8B-B14F-4D97-AF65-F5344CB8AC3E}">
        <p14:creationId xmlns:p14="http://schemas.microsoft.com/office/powerpoint/2010/main" val="4171112001"/>
      </p:ext>
    </p:extLst>
  </p:cSld>
  <p:clrMapOvr>
    <a:masterClrMapping/>
  </p:clrMapOvr>
  <p:transition xmlns:p14="http://schemas.microsoft.com/office/powerpoint/2010/main" spd="slow">
    <p:blinds dir="vert"/>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467544" y="6237312"/>
            <a:ext cx="6768752" cy="523220"/>
          </a:xfrm>
          <a:prstGeom prst="rect">
            <a:avLst/>
          </a:prstGeom>
        </p:spPr>
        <p:txBody>
          <a:bodyPr wrap="square">
            <a:spAutoFit/>
          </a:bodyPr>
          <a:lstStyle/>
          <a:p>
            <a:r>
              <a:rPr lang="es-MX" sz="1400" dirty="0" smtClean="0"/>
              <a:t>Fuente: Open Security </a:t>
            </a:r>
            <a:r>
              <a:rPr lang="es-MX" sz="1400" dirty="0" err="1" smtClean="0"/>
              <a:t>Foundation</a:t>
            </a:r>
            <a:r>
              <a:rPr lang="es-MX" sz="1400" dirty="0" smtClean="0"/>
              <a:t>, </a:t>
            </a:r>
            <a:r>
              <a:rPr lang="es-MX" sz="1400" dirty="0" err="1" smtClean="0"/>
              <a:t>DataLossDB</a:t>
            </a:r>
            <a:r>
              <a:rPr lang="es-MX" sz="1400" dirty="0" smtClean="0"/>
              <a:t>: </a:t>
            </a:r>
            <a:r>
              <a:rPr lang="es-MX" sz="1400" dirty="0" smtClean="0">
                <a:hlinkClick r:id="rId2"/>
              </a:rPr>
              <a:t>http://datalossdb.org/statistics</a:t>
            </a:r>
            <a:r>
              <a:rPr lang="es-MX" sz="1400" dirty="0" smtClean="0"/>
              <a:t>. (Entre 2005 y 2014.)</a:t>
            </a:r>
          </a:p>
        </p:txBody>
      </p:sp>
      <p:pic>
        <p:nvPicPr>
          <p:cNvPr id="6" name="5 Imagen" descr="datalossdb-vector_types-2005-2014.png"/>
          <p:cNvPicPr>
            <a:picLocks noChangeAspect="1"/>
          </p:cNvPicPr>
          <p:nvPr/>
        </p:nvPicPr>
        <p:blipFill>
          <a:blip r:embed="rId3" cstate="print"/>
          <a:stretch>
            <a:fillRect/>
          </a:stretch>
        </p:blipFill>
        <p:spPr>
          <a:xfrm>
            <a:off x="467544" y="1340768"/>
            <a:ext cx="8154539" cy="4715533"/>
          </a:xfrm>
          <a:prstGeom prst="rect">
            <a:avLst/>
          </a:prstGeom>
        </p:spPr>
      </p:pic>
      <p:sp>
        <p:nvSpPr>
          <p:cNvPr id="8" name="2 Título"/>
          <p:cNvSpPr>
            <a:spLocks noGrp="1"/>
          </p:cNvSpPr>
          <p:nvPr>
            <p:ph type="title"/>
          </p:nvPr>
        </p:nvSpPr>
        <p:spPr>
          <a:xfrm>
            <a:off x="457200" y="152400"/>
            <a:ext cx="6248400" cy="806624"/>
          </a:xfrm>
        </p:spPr>
        <p:txBody>
          <a:bodyPr>
            <a:noAutofit/>
          </a:bodyPr>
          <a:lstStyle/>
          <a:p>
            <a:pPr algn="ctr"/>
            <a:r>
              <a:rPr lang="es-MX" sz="2200" dirty="0" smtClean="0"/>
              <a:t>El fenómeno de las vulneraciones de datos personales. Estadísticas</a:t>
            </a:r>
            <a:endParaRPr lang="es-MX" sz="2200" dirty="0"/>
          </a:p>
        </p:txBody>
      </p:sp>
    </p:spTree>
    <p:extLst>
      <p:ext uri="{BB962C8B-B14F-4D97-AF65-F5344CB8AC3E}">
        <p14:creationId xmlns:p14="http://schemas.microsoft.com/office/powerpoint/2010/main" val="3184768499"/>
      </p:ext>
    </p:extLst>
  </p:cSld>
  <p:clrMapOvr>
    <a:masterClrMapping/>
  </p:clrMapOvr>
  <p:transition xmlns:p14="http://schemas.microsoft.com/office/powerpoint/2010/main" spd="slow">
    <p:blinds dir="vert"/>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467544" y="6237312"/>
            <a:ext cx="6768752" cy="523220"/>
          </a:xfrm>
          <a:prstGeom prst="rect">
            <a:avLst/>
          </a:prstGeom>
        </p:spPr>
        <p:txBody>
          <a:bodyPr wrap="square">
            <a:spAutoFit/>
          </a:bodyPr>
          <a:lstStyle/>
          <a:p>
            <a:r>
              <a:rPr lang="es-MX" sz="1400" dirty="0" smtClean="0"/>
              <a:t>Fuente: Open Security </a:t>
            </a:r>
            <a:r>
              <a:rPr lang="es-MX" sz="1400" dirty="0" err="1" smtClean="0"/>
              <a:t>Foundation</a:t>
            </a:r>
            <a:r>
              <a:rPr lang="es-MX" sz="1400" dirty="0" smtClean="0"/>
              <a:t>, </a:t>
            </a:r>
            <a:r>
              <a:rPr lang="es-MX" sz="1400" dirty="0" err="1" smtClean="0"/>
              <a:t>DataLossDB</a:t>
            </a:r>
            <a:r>
              <a:rPr lang="es-MX" sz="1400" dirty="0" smtClean="0"/>
              <a:t>: </a:t>
            </a:r>
            <a:r>
              <a:rPr lang="es-MX" sz="1400" dirty="0" smtClean="0">
                <a:hlinkClick r:id="rId2"/>
              </a:rPr>
              <a:t>http://datalossdb.org/statistics</a:t>
            </a:r>
            <a:r>
              <a:rPr lang="es-MX" sz="1400" dirty="0" smtClean="0"/>
              <a:t>. (Entre 2005 y 2014.)</a:t>
            </a:r>
          </a:p>
        </p:txBody>
      </p:sp>
      <p:pic>
        <p:nvPicPr>
          <p:cNvPr id="5" name="4 Imagen" descr="datalossdb-incidents_involving_3rd_parties-2005-2014.png"/>
          <p:cNvPicPr>
            <a:picLocks noChangeAspect="1"/>
          </p:cNvPicPr>
          <p:nvPr/>
        </p:nvPicPr>
        <p:blipFill>
          <a:blip r:embed="rId3" cstate="print"/>
          <a:stretch>
            <a:fillRect/>
          </a:stretch>
        </p:blipFill>
        <p:spPr>
          <a:xfrm>
            <a:off x="323528" y="1124744"/>
            <a:ext cx="5372850" cy="2419688"/>
          </a:xfrm>
          <a:prstGeom prst="rect">
            <a:avLst/>
          </a:prstGeom>
        </p:spPr>
      </p:pic>
      <p:pic>
        <p:nvPicPr>
          <p:cNvPr id="8" name="7 Imagen" descr="datalossdb-record_involving_3rd_parties-2005-2014.png"/>
          <p:cNvPicPr>
            <a:picLocks noChangeAspect="1"/>
          </p:cNvPicPr>
          <p:nvPr/>
        </p:nvPicPr>
        <p:blipFill>
          <a:blip r:embed="rId4" cstate="print"/>
          <a:stretch>
            <a:fillRect/>
          </a:stretch>
        </p:blipFill>
        <p:spPr>
          <a:xfrm>
            <a:off x="3275856" y="3717032"/>
            <a:ext cx="5685074" cy="2544651"/>
          </a:xfrm>
          <a:prstGeom prst="rect">
            <a:avLst/>
          </a:prstGeom>
        </p:spPr>
      </p:pic>
      <p:sp>
        <p:nvSpPr>
          <p:cNvPr id="10" name="2 Título"/>
          <p:cNvSpPr>
            <a:spLocks noGrp="1"/>
          </p:cNvSpPr>
          <p:nvPr>
            <p:ph type="title"/>
          </p:nvPr>
        </p:nvSpPr>
        <p:spPr>
          <a:xfrm>
            <a:off x="457200" y="152400"/>
            <a:ext cx="6248400" cy="806624"/>
          </a:xfrm>
        </p:spPr>
        <p:txBody>
          <a:bodyPr>
            <a:noAutofit/>
          </a:bodyPr>
          <a:lstStyle/>
          <a:p>
            <a:pPr algn="ctr"/>
            <a:r>
              <a:rPr lang="es-MX" sz="2200" dirty="0" smtClean="0"/>
              <a:t>El fenómeno de las vulneraciones de datos personales. Estadísticas</a:t>
            </a:r>
            <a:endParaRPr lang="es-MX" sz="2200" dirty="0"/>
          </a:p>
        </p:txBody>
      </p:sp>
    </p:spTree>
    <p:extLst>
      <p:ext uri="{BB962C8B-B14F-4D97-AF65-F5344CB8AC3E}">
        <p14:creationId xmlns:p14="http://schemas.microsoft.com/office/powerpoint/2010/main" val="3310504785"/>
      </p:ext>
    </p:extLst>
  </p:cSld>
  <p:clrMapOvr>
    <a:masterClrMapping/>
  </p:clrMapOvr>
  <p:transition xmlns:p14="http://schemas.microsoft.com/office/powerpoint/2010/main" spd="slow">
    <p:blinds dir="vert"/>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467544" y="6237312"/>
            <a:ext cx="6768752" cy="523220"/>
          </a:xfrm>
          <a:prstGeom prst="rect">
            <a:avLst/>
          </a:prstGeom>
        </p:spPr>
        <p:txBody>
          <a:bodyPr wrap="square">
            <a:spAutoFit/>
          </a:bodyPr>
          <a:lstStyle/>
          <a:p>
            <a:r>
              <a:rPr lang="es-MX" sz="1400" dirty="0" smtClean="0"/>
              <a:t>Fuente: Open Security </a:t>
            </a:r>
            <a:r>
              <a:rPr lang="es-MX" sz="1400" dirty="0" err="1" smtClean="0"/>
              <a:t>Foundation</a:t>
            </a:r>
            <a:r>
              <a:rPr lang="es-MX" sz="1400" dirty="0" smtClean="0"/>
              <a:t>, </a:t>
            </a:r>
            <a:r>
              <a:rPr lang="es-MX" sz="1400" dirty="0" err="1" smtClean="0"/>
              <a:t>DataLossDB</a:t>
            </a:r>
            <a:r>
              <a:rPr lang="es-MX" sz="1400" dirty="0" smtClean="0"/>
              <a:t>: </a:t>
            </a:r>
            <a:r>
              <a:rPr lang="es-MX" sz="1400" dirty="0" smtClean="0">
                <a:hlinkClick r:id="rId2"/>
              </a:rPr>
              <a:t>http://datalossdb.org/statistics</a:t>
            </a:r>
            <a:r>
              <a:rPr lang="es-MX" sz="1400" dirty="0" smtClean="0"/>
              <a:t>. (Entre 2005 y 2014.)</a:t>
            </a:r>
          </a:p>
        </p:txBody>
      </p:sp>
      <p:pic>
        <p:nvPicPr>
          <p:cNvPr id="6" name="5 Imagen" descr="datalossdb-world_map-2005-2014.png"/>
          <p:cNvPicPr>
            <a:picLocks noChangeAspect="1"/>
          </p:cNvPicPr>
          <p:nvPr/>
        </p:nvPicPr>
        <p:blipFill>
          <a:blip r:embed="rId3" cstate="print"/>
          <a:stretch>
            <a:fillRect/>
          </a:stretch>
        </p:blipFill>
        <p:spPr>
          <a:xfrm>
            <a:off x="899592" y="1196752"/>
            <a:ext cx="7370161" cy="4985697"/>
          </a:xfrm>
          <a:prstGeom prst="rect">
            <a:avLst/>
          </a:prstGeom>
        </p:spPr>
      </p:pic>
      <p:sp>
        <p:nvSpPr>
          <p:cNvPr id="8" name="2 Título"/>
          <p:cNvSpPr>
            <a:spLocks noGrp="1"/>
          </p:cNvSpPr>
          <p:nvPr>
            <p:ph type="title"/>
          </p:nvPr>
        </p:nvSpPr>
        <p:spPr>
          <a:xfrm>
            <a:off x="457200" y="152400"/>
            <a:ext cx="6248400" cy="806624"/>
          </a:xfrm>
        </p:spPr>
        <p:txBody>
          <a:bodyPr>
            <a:noAutofit/>
          </a:bodyPr>
          <a:lstStyle/>
          <a:p>
            <a:pPr algn="ctr"/>
            <a:r>
              <a:rPr lang="es-MX" sz="2200" dirty="0" smtClean="0"/>
              <a:t>El fenómeno de las vulneraciones de datos personales. Estadísticas</a:t>
            </a:r>
            <a:endParaRPr lang="es-MX" sz="2200" dirty="0"/>
          </a:p>
        </p:txBody>
      </p:sp>
    </p:spTree>
    <p:extLst>
      <p:ext uri="{BB962C8B-B14F-4D97-AF65-F5344CB8AC3E}">
        <p14:creationId xmlns:p14="http://schemas.microsoft.com/office/powerpoint/2010/main" val="4023098792"/>
      </p:ext>
    </p:extLst>
  </p:cSld>
  <p:clrMapOvr>
    <a:masterClrMapping/>
  </p:clrMapOvr>
  <p:transition xmlns:p14="http://schemas.microsoft.com/office/powerpoint/2010/main" spd="slow">
    <p:blinds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7"/>
          <p:cNvSpPr>
            <a:spLocks noGrp="1"/>
          </p:cNvSpPr>
          <p:nvPr>
            <p:ph idx="1"/>
          </p:nvPr>
        </p:nvSpPr>
        <p:spPr>
          <a:xfrm>
            <a:off x="727546" y="1556792"/>
            <a:ext cx="6508750" cy="3916363"/>
          </a:xfrm>
        </p:spPr>
        <p:txBody>
          <a:bodyPr/>
          <a:lstStyle/>
          <a:p>
            <a:pPr eaLnBrk="1" hangingPunct="1"/>
            <a:r>
              <a:rPr lang="es-ES_tradnl" sz="2800" dirty="0" smtClean="0">
                <a:latin typeface="Candara" pitchFamily="34" charset="0"/>
                <a:ea typeface="ＭＳ Ｐゴシック" pitchFamily="34" charset="-128"/>
              </a:rPr>
              <a:t>“</a:t>
            </a:r>
            <a:r>
              <a:rPr lang="es-ES_tradnl" sz="2800" dirty="0">
                <a:latin typeface="Candara" pitchFamily="34" charset="0"/>
                <a:ea typeface="ＭＳ Ｐゴシック" pitchFamily="34" charset="-128"/>
              </a:rPr>
              <a:t>Listas negras”:</a:t>
            </a:r>
          </a:p>
          <a:p>
            <a:pPr lvl="1" eaLnBrk="1" hangingPunct="1"/>
            <a:r>
              <a:rPr lang="es-ES_tradnl" sz="2400" dirty="0" smtClean="0">
                <a:latin typeface="Candara" pitchFamily="34" charset="0"/>
                <a:ea typeface="ＭＳ Ｐゴシック" pitchFamily="34" charset="-128"/>
              </a:rPr>
              <a:t>de </a:t>
            </a:r>
            <a:r>
              <a:rPr lang="es-ES_tradnl" sz="2400" dirty="0">
                <a:latin typeface="Candara" pitchFamily="34" charset="0"/>
                <a:ea typeface="ＭＳ Ｐゴシック" pitchFamily="34" charset="-128"/>
              </a:rPr>
              <a:t>evaluaciones de profesores o para comparar y criticarlos y profesores que divulgan pasado académico de estudiantes sin su consentimiento?</a:t>
            </a:r>
          </a:p>
          <a:p>
            <a:pPr lvl="1" eaLnBrk="1" hangingPunct="1"/>
            <a:r>
              <a:rPr lang="es-ES_tradnl" sz="2400" dirty="0" smtClean="0">
                <a:latin typeface="Candara" pitchFamily="34" charset="0"/>
                <a:ea typeface="ＭＳ Ｐゴシック" pitchFamily="34" charset="-128"/>
              </a:rPr>
              <a:t>Ejemplo</a:t>
            </a:r>
            <a:r>
              <a:rPr lang="es-ES_tradnl" sz="2400" dirty="0">
                <a:latin typeface="Candara" pitchFamily="34" charset="0"/>
                <a:ea typeface="ＭＳ Ｐゴシック" pitchFamily="34" charset="-128"/>
              </a:rPr>
              <a:t>: </a:t>
            </a:r>
            <a:r>
              <a:rPr lang="es-ES_tradnl" sz="2400" dirty="0" err="1">
                <a:latin typeface="Candara" pitchFamily="34" charset="0"/>
                <a:ea typeface="ＭＳ Ｐゴシック" pitchFamily="34" charset="-128"/>
              </a:rPr>
              <a:t>misprofesores.com</a:t>
            </a:r>
            <a:endParaRPr lang="es-ES_tradnl" sz="2400" dirty="0">
              <a:latin typeface="Candara" pitchFamily="34" charset="0"/>
              <a:ea typeface="ＭＳ Ｐゴシック" pitchFamily="34" charset="-128"/>
            </a:endParaRPr>
          </a:p>
        </p:txBody>
      </p:sp>
      <p:sp>
        <p:nvSpPr>
          <p:cNvPr id="24579" name="Footer Placeholder 3"/>
          <p:cNvSpPr txBox="1">
            <a:spLocks/>
          </p:cNvSpPr>
          <p:nvPr/>
        </p:nvSpPr>
        <p:spPr bwMode="auto">
          <a:xfrm>
            <a:off x="228600" y="6340475"/>
            <a:ext cx="6007100" cy="365125"/>
          </a:xfrm>
          <a:prstGeom prst="rect">
            <a:avLst/>
          </a:prstGeom>
          <a:noFill/>
          <a:ln w="9525">
            <a:noFill/>
            <a:miter lim="800000"/>
            <a:headEnd/>
            <a:tailEnd/>
          </a:ln>
        </p:spPr>
        <p:txBody>
          <a:bodyPr anchor="ctr"/>
          <a:lstStyle/>
          <a:p>
            <a:fld id="{3FF1821D-35FD-497E-A915-09FEF314A160}" type="slidenum">
              <a:rPr lang="en-US" sz="1400">
                <a:solidFill>
                  <a:srgbClr val="858585"/>
                </a:solidFill>
                <a:latin typeface="Helvetica Neue" charset="0"/>
              </a:rPr>
              <a:pPr/>
              <a:t>11</a:t>
            </a:fld>
            <a:endParaRPr lang="en-US" sz="1400">
              <a:solidFill>
                <a:srgbClr val="858585"/>
              </a:solidFill>
              <a:latin typeface="Helvetica Neue" charset="0"/>
            </a:endParaRPr>
          </a:p>
        </p:txBody>
      </p:sp>
      <p:sp>
        <p:nvSpPr>
          <p:cNvPr id="6" name="Title 6"/>
          <p:cNvSpPr>
            <a:spLocks noGrp="1"/>
          </p:cNvSpPr>
          <p:nvPr>
            <p:ph type="title"/>
          </p:nvPr>
        </p:nvSpPr>
        <p:spPr>
          <a:xfrm>
            <a:off x="827584" y="260648"/>
            <a:ext cx="7632848" cy="1143000"/>
          </a:xfrm>
        </p:spPr>
        <p:txBody>
          <a:bodyPr>
            <a:normAutofit/>
          </a:bodyPr>
          <a:lstStyle/>
          <a:p>
            <a:pPr eaLnBrk="1" hangingPunct="1"/>
            <a:r>
              <a:rPr lang="es-ES_tradnl" sz="4000" dirty="0" smtClean="0">
                <a:latin typeface="Candara" pitchFamily="34" charset="0"/>
                <a:ea typeface="ＭＳ Ｐゴシック" pitchFamily="34" charset="-128"/>
              </a:rPr>
              <a:t>1. Introducción </a:t>
            </a:r>
            <a:r>
              <a:rPr lang="es-ES_tradnl" sz="4000" dirty="0">
                <a:latin typeface="Candara" pitchFamily="34" charset="0"/>
                <a:ea typeface="ＭＳ Ｐゴシック" pitchFamily="34" charset="-128"/>
              </a:rPr>
              <a:t>(10 min.</a:t>
            </a:r>
            <a:r>
              <a:rPr lang="es-ES_tradnl" sz="4000" dirty="0" smtClean="0">
                <a:latin typeface="Candara" pitchFamily="34" charset="0"/>
                <a:ea typeface="ＭＳ Ｐゴシック" pitchFamily="34" charset="-128"/>
              </a:rPr>
              <a:t>)</a:t>
            </a:r>
            <a:endParaRPr lang="es-ES_tradnl" sz="4000" dirty="0">
              <a:latin typeface="Candara" pitchFamily="34" charset="0"/>
              <a:ea typeface="ＭＳ Ｐゴシック" pitchFamily="34" charset="-128"/>
            </a:endParaRPr>
          </a:p>
        </p:txBody>
      </p:sp>
    </p:spTree>
    <p:extLst>
      <p:ext uri="{BB962C8B-B14F-4D97-AF65-F5344CB8AC3E}">
        <p14:creationId xmlns:p14="http://schemas.microsoft.com/office/powerpoint/2010/main" val="4281734714"/>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467544" y="6237312"/>
            <a:ext cx="6768752" cy="523220"/>
          </a:xfrm>
          <a:prstGeom prst="rect">
            <a:avLst/>
          </a:prstGeom>
        </p:spPr>
        <p:txBody>
          <a:bodyPr wrap="square">
            <a:spAutoFit/>
          </a:bodyPr>
          <a:lstStyle/>
          <a:p>
            <a:r>
              <a:rPr lang="es-MX" sz="1400" dirty="0" smtClean="0"/>
              <a:t>Fuente: </a:t>
            </a:r>
            <a:r>
              <a:rPr lang="es-MX" sz="1400" dirty="0" err="1" smtClean="0"/>
              <a:t>Verizon</a:t>
            </a:r>
            <a:r>
              <a:rPr lang="es-MX" sz="1400" dirty="0" smtClean="0"/>
              <a:t>, Data </a:t>
            </a:r>
            <a:r>
              <a:rPr lang="es-MX" sz="1400" dirty="0" err="1" smtClean="0"/>
              <a:t>Breach</a:t>
            </a:r>
            <a:r>
              <a:rPr lang="es-MX" sz="1400" dirty="0" smtClean="0"/>
              <a:t> </a:t>
            </a:r>
            <a:r>
              <a:rPr lang="es-MX" sz="1400" dirty="0" err="1" smtClean="0"/>
              <a:t>Investigations</a:t>
            </a:r>
            <a:r>
              <a:rPr lang="es-MX" sz="1400" dirty="0" smtClean="0"/>
              <a:t> </a:t>
            </a:r>
            <a:r>
              <a:rPr lang="es-MX" sz="1400" dirty="0" err="1" smtClean="0"/>
              <a:t>Report</a:t>
            </a:r>
            <a:r>
              <a:rPr lang="es-MX" sz="1400" dirty="0" smtClean="0"/>
              <a:t>, 2014: </a:t>
            </a:r>
            <a:r>
              <a:rPr lang="es-MX" sz="1400" dirty="0" smtClean="0">
                <a:hlinkClick r:id="rId2"/>
              </a:rPr>
              <a:t>http://www.verizonenterprise.com/DBIR/2014/</a:t>
            </a:r>
            <a:r>
              <a:rPr lang="es-MX" sz="1400" dirty="0" smtClean="0"/>
              <a:t>.</a:t>
            </a:r>
          </a:p>
        </p:txBody>
      </p:sp>
      <p:pic>
        <p:nvPicPr>
          <p:cNvPr id="5" name="4 Imagen" descr="140600-verizon_dbir_2014-fig16-fqcy_incid_clasif_patterns.png"/>
          <p:cNvPicPr>
            <a:picLocks noChangeAspect="1"/>
          </p:cNvPicPr>
          <p:nvPr/>
        </p:nvPicPr>
        <p:blipFill>
          <a:blip r:embed="rId3" cstate="print"/>
          <a:stretch>
            <a:fillRect/>
          </a:stretch>
        </p:blipFill>
        <p:spPr>
          <a:xfrm>
            <a:off x="118440" y="1299865"/>
            <a:ext cx="8907119" cy="4258270"/>
          </a:xfrm>
          <a:prstGeom prst="rect">
            <a:avLst/>
          </a:prstGeom>
        </p:spPr>
      </p:pic>
      <p:sp>
        <p:nvSpPr>
          <p:cNvPr id="6" name="2 Título"/>
          <p:cNvSpPr>
            <a:spLocks noGrp="1"/>
          </p:cNvSpPr>
          <p:nvPr>
            <p:ph type="title"/>
          </p:nvPr>
        </p:nvSpPr>
        <p:spPr>
          <a:xfrm>
            <a:off x="457200" y="152400"/>
            <a:ext cx="6248400" cy="806624"/>
          </a:xfrm>
        </p:spPr>
        <p:txBody>
          <a:bodyPr>
            <a:noAutofit/>
          </a:bodyPr>
          <a:lstStyle/>
          <a:p>
            <a:pPr algn="ctr"/>
            <a:r>
              <a:rPr lang="es-MX" sz="2200" dirty="0" smtClean="0"/>
              <a:t>El fenómeno de las vulneraciones de datos personales. Estadísticas</a:t>
            </a:r>
            <a:endParaRPr lang="es-MX" sz="2200" dirty="0"/>
          </a:p>
        </p:txBody>
      </p:sp>
    </p:spTree>
    <p:extLst>
      <p:ext uri="{BB962C8B-B14F-4D97-AF65-F5344CB8AC3E}">
        <p14:creationId xmlns:p14="http://schemas.microsoft.com/office/powerpoint/2010/main" val="2388171994"/>
      </p:ext>
    </p:extLst>
  </p:cSld>
  <p:clrMapOvr>
    <a:masterClrMapping/>
  </p:clrMapOvr>
  <p:transition xmlns:p14="http://schemas.microsoft.com/office/powerpoint/2010/main" spd="slow">
    <p:blinds dir="vert"/>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Marcador de contenido"/>
          <p:cNvSpPr>
            <a:spLocks noGrp="1"/>
          </p:cNvSpPr>
          <p:nvPr>
            <p:ph idx="1"/>
          </p:nvPr>
        </p:nvSpPr>
        <p:spPr>
          <a:xfrm>
            <a:off x="420511" y="1676400"/>
            <a:ext cx="8229600" cy="4992960"/>
          </a:xfrm>
        </p:spPr>
        <p:txBody>
          <a:bodyPr/>
          <a:lstStyle/>
          <a:p>
            <a:pPr marL="706438" lvl="1" indent="-342900">
              <a:buFont typeface="Wingdings" charset="2"/>
              <a:buChar char="u"/>
            </a:pPr>
            <a:endParaRPr lang="es-ES_tradnl" sz="2000" dirty="0" smtClean="0">
              <a:ea typeface="ＭＳ Ｐゴシック" pitchFamily="34" charset="-128"/>
            </a:endParaRPr>
          </a:p>
          <a:p>
            <a:pPr marL="601663" lvl="2" indent="0">
              <a:buNone/>
            </a:pPr>
            <a:r>
              <a:rPr lang="es-ES_tradnl" sz="1800" dirty="0" smtClean="0">
                <a:latin typeface="Courier New"/>
                <a:ea typeface="ＭＳ Ｐゴシック" pitchFamily="34" charset="-128"/>
                <a:cs typeface="Courier New"/>
              </a:rPr>
              <a:t>Artículo </a:t>
            </a:r>
            <a:r>
              <a:rPr lang="es-ES_tradnl" sz="1800" dirty="0">
                <a:latin typeface="Courier New"/>
                <a:ea typeface="ＭＳ Ｐゴシック" pitchFamily="34" charset="-128"/>
                <a:cs typeface="Courier New"/>
              </a:rPr>
              <a:t>212</a:t>
            </a:r>
            <a:r>
              <a:rPr lang="es-ES_tradnl" sz="1800" dirty="0" smtClean="0">
                <a:latin typeface="Courier New"/>
                <a:ea typeface="ＭＳ Ｐゴシック" pitchFamily="34" charset="-128"/>
                <a:cs typeface="Courier New"/>
              </a:rPr>
              <a:t>. - Las </a:t>
            </a:r>
            <a:r>
              <a:rPr lang="es-ES_tradnl" sz="1800" dirty="0">
                <a:latin typeface="Courier New"/>
                <a:ea typeface="ＭＳ Ｐゴシック" pitchFamily="34" charset="-128"/>
                <a:cs typeface="Courier New"/>
              </a:rPr>
              <a:t>medidas de seguridad adoptadas por el responsable deberán considerar</a:t>
            </a:r>
            <a:r>
              <a:rPr lang="es-ES_tradnl" sz="1800" dirty="0" smtClean="0">
                <a:latin typeface="Courier New"/>
                <a:ea typeface="ＭＳ Ｐゴシック" pitchFamily="34" charset="-128"/>
                <a:cs typeface="Courier New"/>
              </a:rPr>
              <a:t>:</a:t>
            </a:r>
            <a:endParaRPr lang="es-ES_tradnl" sz="1800" dirty="0">
              <a:latin typeface="Courier New"/>
              <a:ea typeface="ＭＳ Ｐゴシック" pitchFamily="34" charset="-128"/>
              <a:cs typeface="Courier New"/>
            </a:endParaRPr>
          </a:p>
          <a:p>
            <a:pPr marL="944563" lvl="2" indent="-342900">
              <a:buFont typeface="Wingdings" charset="2"/>
              <a:buChar char="Ø"/>
            </a:pPr>
            <a:r>
              <a:rPr lang="es-ES_tradnl" sz="1600" dirty="0" smtClean="0">
                <a:latin typeface="Courier New"/>
                <a:ea typeface="ＭＳ Ｐゴシック" pitchFamily="34" charset="-128"/>
                <a:cs typeface="Courier New"/>
              </a:rPr>
              <a:t>I. El </a:t>
            </a:r>
            <a:r>
              <a:rPr lang="es-ES_tradnl" sz="1600" b="1" dirty="0">
                <a:latin typeface="Courier New"/>
                <a:ea typeface="ＭＳ Ｐゴシック" pitchFamily="34" charset="-128"/>
                <a:cs typeface="Courier New"/>
              </a:rPr>
              <a:t>riesgo inherente </a:t>
            </a:r>
            <a:r>
              <a:rPr lang="es-ES_tradnl" sz="1600" dirty="0">
                <a:latin typeface="Courier New"/>
                <a:ea typeface="ＭＳ Ｐゴシック" pitchFamily="34" charset="-128"/>
                <a:cs typeface="Courier New"/>
              </a:rPr>
              <a:t>a los datos personales tratados;</a:t>
            </a:r>
          </a:p>
          <a:p>
            <a:pPr marL="944563" lvl="2" indent="-342900">
              <a:buFont typeface="Wingdings" charset="2"/>
              <a:buChar char="Ø"/>
            </a:pPr>
            <a:r>
              <a:rPr lang="es-ES_tradnl" sz="1600" dirty="0">
                <a:latin typeface="Courier New"/>
                <a:ea typeface="ＭＳ Ｐゴシック" pitchFamily="34" charset="-128"/>
                <a:cs typeface="Courier New"/>
              </a:rPr>
              <a:t>II</a:t>
            </a:r>
            <a:r>
              <a:rPr lang="es-ES_tradnl" sz="1600" dirty="0" smtClean="0">
                <a:latin typeface="Courier New"/>
                <a:ea typeface="ＭＳ Ｐゴシック" pitchFamily="34" charset="-128"/>
                <a:cs typeface="Courier New"/>
              </a:rPr>
              <a:t>. La </a:t>
            </a:r>
            <a:r>
              <a:rPr lang="es-ES_tradnl" sz="1600" b="1" dirty="0">
                <a:latin typeface="Courier New"/>
                <a:ea typeface="ＭＳ Ｐゴシック" pitchFamily="34" charset="-128"/>
                <a:cs typeface="Courier New"/>
              </a:rPr>
              <a:t>sensibilidad</a:t>
            </a:r>
            <a:r>
              <a:rPr lang="es-ES_tradnl" sz="1600" dirty="0">
                <a:latin typeface="Courier New"/>
                <a:ea typeface="ＭＳ Ｐゴシック" pitchFamily="34" charset="-128"/>
                <a:cs typeface="Courier New"/>
              </a:rPr>
              <a:t> de los datos personales tratados;</a:t>
            </a:r>
          </a:p>
          <a:p>
            <a:pPr marL="944563" lvl="2" indent="-342900">
              <a:buFont typeface="Wingdings" charset="2"/>
              <a:buChar char="Ø"/>
            </a:pPr>
            <a:r>
              <a:rPr lang="es-ES_tradnl" sz="1600" dirty="0">
                <a:latin typeface="Courier New"/>
                <a:ea typeface="ＭＳ Ｐゴシック" pitchFamily="34" charset="-128"/>
                <a:cs typeface="Courier New"/>
              </a:rPr>
              <a:t>III</a:t>
            </a:r>
            <a:r>
              <a:rPr lang="es-ES_tradnl" sz="1600" dirty="0" smtClean="0">
                <a:latin typeface="Courier New"/>
                <a:ea typeface="ＭＳ Ｐゴシック" pitchFamily="34" charset="-128"/>
                <a:cs typeface="Courier New"/>
              </a:rPr>
              <a:t>. El </a:t>
            </a:r>
            <a:r>
              <a:rPr lang="es-ES_tradnl" sz="1600" dirty="0">
                <a:latin typeface="Courier New"/>
                <a:ea typeface="ＭＳ Ｐゴシック" pitchFamily="34" charset="-128"/>
                <a:cs typeface="Courier New"/>
              </a:rPr>
              <a:t>desarrollo tecnológico;</a:t>
            </a:r>
          </a:p>
          <a:p>
            <a:pPr marL="944563" lvl="2" indent="-342900">
              <a:buFont typeface="Wingdings" charset="2"/>
              <a:buChar char="Ø"/>
            </a:pPr>
            <a:r>
              <a:rPr lang="es-ES_tradnl" sz="1600" dirty="0">
                <a:latin typeface="Courier New"/>
                <a:ea typeface="ＭＳ Ｐゴシック" pitchFamily="34" charset="-128"/>
                <a:cs typeface="Courier New"/>
              </a:rPr>
              <a:t>IV</a:t>
            </a:r>
            <a:r>
              <a:rPr lang="es-ES_tradnl" sz="1600" dirty="0" smtClean="0">
                <a:latin typeface="Courier New"/>
                <a:ea typeface="ＭＳ Ｐゴシック" pitchFamily="34" charset="-128"/>
                <a:cs typeface="Courier New"/>
              </a:rPr>
              <a:t>. Las </a:t>
            </a:r>
            <a:r>
              <a:rPr lang="es-ES_tradnl" sz="1600" b="1" dirty="0">
                <a:latin typeface="Courier New"/>
                <a:ea typeface="ＭＳ Ｐゴシック" pitchFamily="34" charset="-128"/>
                <a:cs typeface="Courier New"/>
              </a:rPr>
              <a:t>posibles consecuencias </a:t>
            </a:r>
            <a:r>
              <a:rPr lang="es-ES_tradnl" sz="1600" dirty="0">
                <a:latin typeface="Courier New"/>
                <a:ea typeface="ＭＳ Ｐゴシック" pitchFamily="34" charset="-128"/>
                <a:cs typeface="Courier New"/>
              </a:rPr>
              <a:t>de una vulneración para los titulares;</a:t>
            </a:r>
          </a:p>
          <a:p>
            <a:pPr marL="944563" lvl="2" indent="-342900">
              <a:buFont typeface="Wingdings" charset="2"/>
              <a:buChar char="Ø"/>
            </a:pPr>
            <a:r>
              <a:rPr lang="es-ES_tradnl" sz="1600" dirty="0">
                <a:latin typeface="Courier New"/>
                <a:ea typeface="ＭＳ Ｐゴシック" pitchFamily="34" charset="-128"/>
                <a:cs typeface="Courier New"/>
              </a:rPr>
              <a:t>V</a:t>
            </a:r>
            <a:r>
              <a:rPr lang="es-ES_tradnl" sz="1600" dirty="0" smtClean="0">
                <a:latin typeface="Courier New"/>
                <a:ea typeface="ＭＳ Ｐゴシック" pitchFamily="34" charset="-128"/>
                <a:cs typeface="Courier New"/>
              </a:rPr>
              <a:t>. Las </a:t>
            </a:r>
            <a:r>
              <a:rPr lang="es-ES_tradnl" sz="1600" dirty="0">
                <a:latin typeface="Courier New"/>
                <a:ea typeface="ＭＳ Ｐゴシック" pitchFamily="34" charset="-128"/>
                <a:cs typeface="Courier New"/>
              </a:rPr>
              <a:t>transferencias de datos personales que se realicen;</a:t>
            </a:r>
          </a:p>
          <a:p>
            <a:pPr marL="944563" lvl="2" indent="-342900">
              <a:buFont typeface="Wingdings" charset="2"/>
              <a:buChar char="Ø"/>
            </a:pPr>
            <a:r>
              <a:rPr lang="es-ES_tradnl" sz="1600" dirty="0">
                <a:latin typeface="Courier New"/>
                <a:ea typeface="ＭＳ Ｐゴシック" pitchFamily="34" charset="-128"/>
                <a:cs typeface="Courier New"/>
              </a:rPr>
              <a:t>VI</a:t>
            </a:r>
            <a:r>
              <a:rPr lang="es-ES_tradnl" sz="1600" dirty="0" smtClean="0">
                <a:latin typeface="Courier New"/>
                <a:ea typeface="ＭＳ Ｐゴシック" pitchFamily="34" charset="-128"/>
                <a:cs typeface="Courier New"/>
              </a:rPr>
              <a:t>. El </a:t>
            </a:r>
            <a:r>
              <a:rPr lang="es-ES_tradnl" sz="1600" dirty="0">
                <a:latin typeface="Courier New"/>
                <a:ea typeface="ＭＳ Ｐゴシック" pitchFamily="34" charset="-128"/>
                <a:cs typeface="Courier New"/>
              </a:rPr>
              <a:t>número de titulares;</a:t>
            </a:r>
          </a:p>
          <a:p>
            <a:pPr marL="944563" lvl="2" indent="-342900">
              <a:buFont typeface="Wingdings" charset="2"/>
              <a:buChar char="Ø"/>
            </a:pPr>
            <a:r>
              <a:rPr lang="es-ES_tradnl" sz="1600" dirty="0">
                <a:latin typeface="Courier New"/>
                <a:ea typeface="ＭＳ Ｐゴシック" pitchFamily="34" charset="-128"/>
                <a:cs typeface="Courier New"/>
              </a:rPr>
              <a:t>VII</a:t>
            </a:r>
            <a:r>
              <a:rPr lang="es-ES_tradnl" sz="1600" dirty="0" smtClean="0">
                <a:latin typeface="Courier New"/>
                <a:ea typeface="ＭＳ Ｐゴシック" pitchFamily="34" charset="-128"/>
                <a:cs typeface="Courier New"/>
              </a:rPr>
              <a:t>. Las </a:t>
            </a:r>
            <a:r>
              <a:rPr lang="es-ES_tradnl" sz="1600" dirty="0">
                <a:latin typeface="Courier New"/>
                <a:ea typeface="ＭＳ Ｐゴシック" pitchFamily="34" charset="-128"/>
                <a:cs typeface="Courier New"/>
              </a:rPr>
              <a:t>vulneraciones previas ocurridas en los sistemas de tratamiento, y</a:t>
            </a:r>
          </a:p>
          <a:p>
            <a:pPr marL="944563" lvl="2" indent="-342900">
              <a:buFont typeface="Wingdings" charset="2"/>
              <a:buChar char="Ø"/>
            </a:pPr>
            <a:r>
              <a:rPr lang="es-ES_tradnl" sz="1600" dirty="0">
                <a:latin typeface="Courier New"/>
                <a:ea typeface="ＭＳ Ｐゴシック" pitchFamily="34" charset="-128"/>
                <a:cs typeface="Courier New"/>
              </a:rPr>
              <a:t>VIII</a:t>
            </a:r>
            <a:r>
              <a:rPr lang="es-ES_tradnl" sz="1600" dirty="0" smtClean="0">
                <a:latin typeface="Courier New"/>
                <a:ea typeface="ＭＳ Ｐゴシック" pitchFamily="34" charset="-128"/>
                <a:cs typeface="Courier New"/>
              </a:rPr>
              <a:t>. El </a:t>
            </a:r>
            <a:r>
              <a:rPr lang="es-ES_tradnl" sz="1600" dirty="0">
                <a:latin typeface="Courier New"/>
                <a:ea typeface="ＭＳ Ｐゴシック" pitchFamily="34" charset="-128"/>
                <a:cs typeface="Courier New"/>
              </a:rPr>
              <a:t>riesgo por el </a:t>
            </a:r>
            <a:r>
              <a:rPr lang="es-ES_tradnl" sz="1600" b="1" dirty="0">
                <a:latin typeface="Courier New"/>
                <a:ea typeface="ＭＳ Ｐゴシック" pitchFamily="34" charset="-128"/>
                <a:cs typeface="Courier New"/>
              </a:rPr>
              <a:t>valor potencial cuantitativo o cualitativo</a:t>
            </a:r>
            <a:r>
              <a:rPr lang="es-ES_tradnl" sz="1600" dirty="0">
                <a:latin typeface="Courier New"/>
                <a:ea typeface="ＭＳ Ｐゴシック" pitchFamily="34" charset="-128"/>
                <a:cs typeface="Courier New"/>
              </a:rPr>
              <a:t> que pudieran tener los datos personales tratados para una tercera persona no autorizada para su posesión</a:t>
            </a:r>
            <a:r>
              <a:rPr lang="es-ES_tradnl" sz="1600" dirty="0" smtClean="0">
                <a:latin typeface="Courier New"/>
                <a:ea typeface="ＭＳ Ｐゴシック" pitchFamily="34" charset="-128"/>
                <a:cs typeface="Courier New"/>
              </a:rPr>
              <a:t>.</a:t>
            </a:r>
            <a:endParaRPr lang="es-ES_tradnl" sz="1600" dirty="0">
              <a:latin typeface="Courier New"/>
              <a:ea typeface="ＭＳ Ｐゴシック" pitchFamily="34" charset="-128"/>
              <a:cs typeface="Courier New"/>
            </a:endParaRPr>
          </a:p>
        </p:txBody>
      </p:sp>
      <p:sp>
        <p:nvSpPr>
          <p:cNvPr id="5" name="Title 4"/>
          <p:cNvSpPr>
            <a:spLocks noGrp="1"/>
          </p:cNvSpPr>
          <p:nvPr>
            <p:ph type="title"/>
          </p:nvPr>
        </p:nvSpPr>
        <p:spPr>
          <a:xfrm>
            <a:off x="457200" y="304800"/>
            <a:ext cx="6508750" cy="1143000"/>
          </a:xfrm>
        </p:spPr>
        <p:txBody>
          <a:bodyPr/>
          <a:lstStyle/>
          <a:p>
            <a:r>
              <a:rPr lang="es-ES_tradnl" sz="3000" dirty="0"/>
              <a:t>3.2. Notificación de vulneraciones de datos personales</a:t>
            </a:r>
          </a:p>
        </p:txBody>
      </p:sp>
    </p:spTree>
    <p:extLst>
      <p:ext uri="{BB962C8B-B14F-4D97-AF65-F5344CB8AC3E}">
        <p14:creationId xmlns:p14="http://schemas.microsoft.com/office/powerpoint/2010/main" val="889772975"/>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Marcador de contenido"/>
          <p:cNvSpPr>
            <a:spLocks noGrp="1"/>
          </p:cNvSpPr>
          <p:nvPr>
            <p:ph idx="1"/>
          </p:nvPr>
        </p:nvSpPr>
        <p:spPr>
          <a:xfrm>
            <a:off x="152400" y="1600200"/>
            <a:ext cx="8229600" cy="4876800"/>
          </a:xfrm>
        </p:spPr>
        <p:txBody>
          <a:bodyPr/>
          <a:lstStyle/>
          <a:p>
            <a:pPr marL="944563" lvl="2" indent="-342900">
              <a:buFont typeface="Wingdings" charset="2"/>
              <a:buChar char="Ø"/>
            </a:pPr>
            <a:endParaRPr lang="es-ES_tradnl" sz="2000" dirty="0" smtClean="0">
              <a:ea typeface="ＭＳ Ｐゴシック" pitchFamily="34" charset="-128"/>
              <a:cs typeface="Courier New"/>
            </a:endParaRPr>
          </a:p>
          <a:p>
            <a:pPr marL="601663" lvl="2" indent="0">
              <a:buNone/>
            </a:pPr>
            <a:r>
              <a:rPr lang="es-ES_tradnl" sz="1800" dirty="0">
                <a:latin typeface="Courier New"/>
                <a:ea typeface="ＭＳ Ｐゴシック" pitchFamily="34" charset="-128"/>
                <a:cs typeface="Courier New"/>
              </a:rPr>
              <a:t>Artículo 217.	En caso de que ocurra una vulneración a la </a:t>
            </a:r>
            <a:r>
              <a:rPr lang="es-ES_tradnl" sz="1800" b="1" dirty="0" smtClean="0">
                <a:latin typeface="Courier New"/>
                <a:ea typeface="ＭＳ Ｐゴシック" pitchFamily="34" charset="-128"/>
                <a:cs typeface="Courier New"/>
              </a:rPr>
              <a:t>seguridad</a:t>
            </a:r>
            <a:r>
              <a:rPr lang="es-ES_tradnl" sz="1800" dirty="0" smtClean="0">
                <a:latin typeface="Courier New"/>
                <a:ea typeface="ＭＳ Ｐゴシック" pitchFamily="34" charset="-128"/>
                <a:cs typeface="Courier New"/>
              </a:rPr>
              <a:t>, </a:t>
            </a:r>
            <a:r>
              <a:rPr lang="es-ES_tradnl" sz="1800" dirty="0">
                <a:latin typeface="Courier New"/>
                <a:ea typeface="ＭＳ Ｐゴシック" pitchFamily="34" charset="-128"/>
                <a:cs typeface="Courier New"/>
              </a:rPr>
              <a:t>el responsable deberá analizar las causas por las cuales se presentó e implementar en su plan de trabajo las </a:t>
            </a:r>
            <a:r>
              <a:rPr lang="es-ES_tradnl" sz="1800" b="1" dirty="0">
                <a:latin typeface="Courier New"/>
                <a:ea typeface="ＭＳ Ｐゴシック" pitchFamily="34" charset="-128"/>
                <a:cs typeface="Courier New"/>
              </a:rPr>
              <a:t>acciones preventivas y correctivas </a:t>
            </a:r>
            <a:r>
              <a:rPr lang="es-ES_tradnl" sz="1800" dirty="0">
                <a:latin typeface="Courier New"/>
                <a:ea typeface="ＭＳ Ｐゴシック" pitchFamily="34" charset="-128"/>
                <a:cs typeface="Courier New"/>
              </a:rPr>
              <a:t>para adecuar las medidas de seguridad y el tratamiento de los datos personales si fuese el caso.</a:t>
            </a:r>
          </a:p>
          <a:p>
            <a:pPr marL="601663" lvl="2" indent="0">
              <a:buNone/>
            </a:pPr>
            <a:endParaRPr lang="es-ES_tradnl" sz="1100" dirty="0" smtClean="0">
              <a:latin typeface="Courier New"/>
              <a:ea typeface="ＭＳ Ｐゴシック" pitchFamily="34" charset="-128"/>
              <a:cs typeface="Courier New"/>
            </a:endParaRPr>
          </a:p>
          <a:p>
            <a:pPr marL="601663" lvl="2" indent="0">
              <a:buNone/>
            </a:pPr>
            <a:r>
              <a:rPr lang="es-ES_tradnl" sz="1800" u="sng" dirty="0" smtClean="0">
                <a:latin typeface="Courier New"/>
                <a:ea typeface="ＭＳ Ｐゴシック" pitchFamily="34" charset="-128"/>
                <a:cs typeface="Courier New"/>
              </a:rPr>
              <a:t>Propuesta </a:t>
            </a:r>
            <a:r>
              <a:rPr lang="es-ES_tradnl" sz="1800" u="sng" dirty="0">
                <a:latin typeface="Courier New"/>
                <a:ea typeface="ＭＳ Ｐゴシック" pitchFamily="34" charset="-128"/>
                <a:cs typeface="Courier New"/>
              </a:rPr>
              <a:t>de nuevo artículo:</a:t>
            </a:r>
          </a:p>
          <a:p>
            <a:pPr marL="601663" lvl="2" indent="0">
              <a:buNone/>
            </a:pPr>
            <a:r>
              <a:rPr lang="es-ES_tradnl" sz="1800" dirty="0">
                <a:latin typeface="Courier New"/>
                <a:ea typeface="ＭＳ Ｐゴシック" pitchFamily="34" charset="-128"/>
                <a:cs typeface="Courier New"/>
              </a:rPr>
              <a:t>Artículo 218</a:t>
            </a:r>
            <a:r>
              <a:rPr lang="es-ES_tradnl" sz="1800" dirty="0" smtClean="0">
                <a:latin typeface="Courier New"/>
                <a:ea typeface="ＭＳ Ｐゴシック" pitchFamily="34" charset="-128"/>
                <a:cs typeface="Courier New"/>
              </a:rPr>
              <a:t>. En </a:t>
            </a:r>
            <a:r>
              <a:rPr lang="es-ES_tradnl" sz="1800" dirty="0">
                <a:latin typeface="Courier New"/>
                <a:ea typeface="ＭＳ Ｐゴシック" pitchFamily="34" charset="-128"/>
                <a:cs typeface="Courier New"/>
              </a:rPr>
              <a:t>caso de que ocurra una vulneración </a:t>
            </a:r>
            <a:r>
              <a:rPr lang="es-ES_tradnl" sz="1800" b="1" dirty="0">
                <a:latin typeface="Courier New"/>
                <a:ea typeface="ＭＳ Ｐゴシック" pitchFamily="34" charset="-128"/>
                <a:cs typeface="Courier New"/>
              </a:rPr>
              <a:t>de datos personales</a:t>
            </a:r>
            <a:r>
              <a:rPr lang="es-ES_tradnl" sz="1800" dirty="0">
                <a:latin typeface="Courier New"/>
                <a:ea typeface="ＭＳ Ｐゴシック" pitchFamily="34" charset="-128"/>
                <a:cs typeface="Courier New"/>
              </a:rPr>
              <a:t>, en cualquier fase del tratamiento, que afecte de manera significativa los derechos patrimoniales o morales de los titulares, el responsable tendrá que informar de forma inmediata a los titulares a fin de que estos últimos puedan tomar las medidas correspondientes a la defensa de sus derechos.</a:t>
            </a:r>
          </a:p>
        </p:txBody>
      </p:sp>
      <p:sp>
        <p:nvSpPr>
          <p:cNvPr id="5" name="Title 4"/>
          <p:cNvSpPr>
            <a:spLocks noGrp="1"/>
          </p:cNvSpPr>
          <p:nvPr>
            <p:ph type="title"/>
          </p:nvPr>
        </p:nvSpPr>
        <p:spPr>
          <a:xfrm>
            <a:off x="457200" y="304800"/>
            <a:ext cx="6508750" cy="1143000"/>
          </a:xfrm>
        </p:spPr>
        <p:txBody>
          <a:bodyPr/>
          <a:lstStyle/>
          <a:p>
            <a:r>
              <a:rPr lang="es-ES_tradnl" sz="3000" dirty="0"/>
              <a:t>3.2. Notificación de vulneraciones de datos personales</a:t>
            </a:r>
          </a:p>
        </p:txBody>
      </p:sp>
    </p:spTree>
    <p:extLst>
      <p:ext uri="{BB962C8B-B14F-4D97-AF65-F5344CB8AC3E}">
        <p14:creationId xmlns:p14="http://schemas.microsoft.com/office/powerpoint/2010/main" val="1561942075"/>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Marcador de contenido"/>
          <p:cNvSpPr>
            <a:spLocks noGrp="1"/>
          </p:cNvSpPr>
          <p:nvPr>
            <p:ph idx="1"/>
          </p:nvPr>
        </p:nvSpPr>
        <p:spPr>
          <a:xfrm>
            <a:off x="304800" y="1752600"/>
            <a:ext cx="7696200" cy="4800600"/>
          </a:xfrm>
        </p:spPr>
        <p:txBody>
          <a:bodyPr/>
          <a:lstStyle/>
          <a:p>
            <a:pPr marL="944563" lvl="2" indent="-342900">
              <a:buFont typeface="Wingdings" charset="2"/>
              <a:buChar char="Ø"/>
            </a:pPr>
            <a:endParaRPr lang="es-ES_tradnl" sz="3200" dirty="0" smtClean="0">
              <a:ea typeface="ＭＳ Ｐゴシック" pitchFamily="34" charset="-128"/>
              <a:cs typeface="Courier New"/>
            </a:endParaRPr>
          </a:p>
          <a:p>
            <a:pPr marL="887413" lvl="2" indent="-285750">
              <a:buFont typeface="Wingdings" charset="2"/>
              <a:buChar char="Ø"/>
            </a:pPr>
            <a:r>
              <a:rPr lang="es-ES_tradnl" dirty="0" smtClean="0">
                <a:ea typeface="ＭＳ Ｐゴシック" pitchFamily="34" charset="-128"/>
                <a:cs typeface="Courier New"/>
              </a:rPr>
              <a:t>Concepto</a:t>
            </a:r>
            <a:r>
              <a:rPr lang="es-ES_tradnl" dirty="0">
                <a:ea typeface="ＭＳ Ｐゴシック" pitchFamily="34" charset="-128"/>
                <a:cs typeface="Courier New"/>
              </a:rPr>
              <a:t>, definición, </a:t>
            </a:r>
            <a:r>
              <a:rPr lang="es-ES_tradnl" dirty="0" smtClean="0">
                <a:ea typeface="ＭＳ Ｐゴシック" pitchFamily="34" charset="-128"/>
                <a:cs typeface="Courier New"/>
              </a:rPr>
              <a:t>ausencia de la propuesta inicial; incorporación en la propuesta del Senado del 30 de abril de 2015.</a:t>
            </a:r>
            <a:endParaRPr lang="es-ES_tradnl" dirty="0">
              <a:ea typeface="ＭＳ Ｐゴシック" pitchFamily="34" charset="-128"/>
              <a:cs typeface="Courier New"/>
            </a:endParaRPr>
          </a:p>
          <a:p>
            <a:pPr marL="887413" lvl="2" indent="-285750">
              <a:buFont typeface="Wingdings" charset="2"/>
              <a:buChar char="Ø"/>
            </a:pPr>
            <a:r>
              <a:rPr lang="es-ES_tradnl" dirty="0" smtClean="0">
                <a:ea typeface="ＭＳ Ｐゴシック" pitchFamily="34" charset="-128"/>
                <a:cs typeface="Courier New"/>
              </a:rPr>
              <a:t>¿Nuevas </a:t>
            </a:r>
            <a:r>
              <a:rPr lang="es-ES_tradnl" dirty="0">
                <a:ea typeface="ＭＳ Ｐゴシック" pitchFamily="34" charset="-128"/>
                <a:cs typeface="Courier New"/>
              </a:rPr>
              <a:t>competencias </a:t>
            </a:r>
            <a:r>
              <a:rPr lang="es-ES_tradnl" dirty="0" smtClean="0">
                <a:ea typeface="ＭＳ Ｐゴシック" pitchFamily="34" charset="-128"/>
                <a:cs typeface="Courier New"/>
              </a:rPr>
              <a:t>para el </a:t>
            </a:r>
            <a:r>
              <a:rPr lang="es-ES_tradnl" dirty="0" smtClean="0">
                <a:ea typeface="ＭＳ Ｐゴシック" pitchFamily="34" charset="-128"/>
                <a:cs typeface="Courier New"/>
              </a:rPr>
              <a:t>INAI</a:t>
            </a:r>
            <a:r>
              <a:rPr lang="es-ES_tradnl" dirty="0" smtClean="0">
                <a:ea typeface="ＭＳ Ｐゴシック" pitchFamily="34" charset="-128"/>
                <a:cs typeface="Courier New"/>
              </a:rPr>
              <a:t>?</a:t>
            </a:r>
          </a:p>
          <a:p>
            <a:pPr marL="887413" lvl="2" indent="-285750">
              <a:buFont typeface="Wingdings" charset="2"/>
              <a:buChar char="Ø"/>
            </a:pPr>
            <a:r>
              <a:rPr lang="es-ES_tradnl" dirty="0" smtClean="0">
                <a:ea typeface="ＭＳ Ｐゴシック" pitchFamily="34" charset="-128"/>
                <a:cs typeface="Courier New"/>
              </a:rPr>
              <a:t>Comparación </a:t>
            </a:r>
            <a:r>
              <a:rPr lang="es-ES_tradnl" dirty="0">
                <a:ea typeface="ＭＳ Ｐゴシック" pitchFamily="34" charset="-128"/>
                <a:cs typeface="Courier New"/>
              </a:rPr>
              <a:t>con mejores prácticas a nivel </a:t>
            </a:r>
            <a:r>
              <a:rPr lang="es-ES_tradnl" dirty="0" smtClean="0">
                <a:ea typeface="ＭＳ Ｐゴシック" pitchFamily="34" charset="-128"/>
                <a:cs typeface="Courier New"/>
              </a:rPr>
              <a:t>internacional (CE, ENISA).</a:t>
            </a:r>
            <a:endParaRPr lang="es-ES_tradnl" dirty="0">
              <a:ea typeface="ＭＳ Ｐゴシック" pitchFamily="34" charset="-128"/>
              <a:cs typeface="Courier New"/>
            </a:endParaRPr>
          </a:p>
          <a:p>
            <a:pPr marL="887413" lvl="2" indent="-285750">
              <a:buFont typeface="Wingdings" charset="2"/>
              <a:buChar char="Ø"/>
            </a:pPr>
            <a:r>
              <a:rPr lang="es-ES_tradnl" dirty="0" smtClean="0">
                <a:ea typeface="ＭＳ Ｐゴシック" pitchFamily="34" charset="-128"/>
                <a:cs typeface="Courier New"/>
              </a:rPr>
              <a:t>Retos </a:t>
            </a:r>
            <a:r>
              <a:rPr lang="es-ES_tradnl" dirty="0">
                <a:ea typeface="ＭＳ Ｐゴシック" pitchFamily="34" charset="-128"/>
                <a:cs typeface="Courier New"/>
              </a:rPr>
              <a:t>y recomendaciones de implementación.</a:t>
            </a:r>
          </a:p>
        </p:txBody>
      </p:sp>
      <p:sp>
        <p:nvSpPr>
          <p:cNvPr id="5" name="Title 4"/>
          <p:cNvSpPr>
            <a:spLocks noGrp="1"/>
          </p:cNvSpPr>
          <p:nvPr>
            <p:ph type="title"/>
          </p:nvPr>
        </p:nvSpPr>
        <p:spPr>
          <a:xfrm>
            <a:off x="457200" y="304800"/>
            <a:ext cx="6508750" cy="1143000"/>
          </a:xfrm>
        </p:spPr>
        <p:txBody>
          <a:bodyPr/>
          <a:lstStyle/>
          <a:p>
            <a:r>
              <a:rPr lang="es-ES_tradnl" sz="3000" dirty="0"/>
              <a:t>3.2. Notificación de vulneraciones de datos personales</a:t>
            </a:r>
          </a:p>
        </p:txBody>
      </p:sp>
    </p:spTree>
    <p:extLst>
      <p:ext uri="{BB962C8B-B14F-4D97-AF65-F5344CB8AC3E}">
        <p14:creationId xmlns:p14="http://schemas.microsoft.com/office/powerpoint/2010/main" val="1539905343"/>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cuadro_inventario-2.png"/>
          <p:cNvPicPr>
            <a:picLocks noGrp="1" noChangeAspect="1"/>
          </p:cNvPicPr>
          <p:nvPr>
            <p:ph sz="half" idx="1"/>
          </p:nvPr>
        </p:nvPicPr>
        <p:blipFill>
          <a:blip r:embed="rId2" cstate="print"/>
          <a:stretch>
            <a:fillRect/>
          </a:stretch>
        </p:blipFill>
        <p:spPr>
          <a:xfrm>
            <a:off x="0" y="1673960"/>
            <a:ext cx="9144000" cy="1538405"/>
          </a:xfrm>
        </p:spPr>
      </p:pic>
      <p:sp>
        <p:nvSpPr>
          <p:cNvPr id="6" name="1 Título"/>
          <p:cNvSpPr>
            <a:spLocks noGrp="1"/>
          </p:cNvSpPr>
          <p:nvPr>
            <p:ph type="title"/>
          </p:nvPr>
        </p:nvSpPr>
        <p:spPr>
          <a:xfrm>
            <a:off x="914400" y="3810000"/>
            <a:ext cx="7481776" cy="1524000"/>
          </a:xfrm>
        </p:spPr>
        <p:txBody>
          <a:bodyPr/>
          <a:lstStyle/>
          <a:p>
            <a:r>
              <a:rPr lang="es-MX" sz="2400" dirty="0" smtClean="0"/>
              <a:t>Cuadro de inventario de titulares afectados para notificación de vulneraciones de sus datos personales</a:t>
            </a:r>
            <a:endParaRPr lang="es-MX" sz="2400" dirty="0"/>
          </a:p>
        </p:txBody>
      </p:sp>
      <p:sp>
        <p:nvSpPr>
          <p:cNvPr id="7" name="2 Título"/>
          <p:cNvSpPr txBox="1">
            <a:spLocks/>
          </p:cNvSpPr>
          <p:nvPr/>
        </p:nvSpPr>
        <p:spPr>
          <a:xfrm>
            <a:off x="755576" y="332656"/>
            <a:ext cx="7632848" cy="1143000"/>
          </a:xfrm>
          <a:prstGeom prst="rect">
            <a:avLst/>
          </a:prstGeom>
        </p:spPr>
        <p:txBody>
          <a:bodyPr vert="horz" wrap="square" lIns="91440" tIns="45720" rIns="91440" bIns="45720" numCol="1" rtlCol="0" anchor="ctr" anchorCtr="0" compatLnSpc="1">
            <a:prstTxWarp prst="textNoShape">
              <a:avLst/>
            </a:prstTxWarp>
            <a:noAutofit/>
            <a:scene3d>
              <a:camera prst="orthographicFront"/>
              <a:lightRig rig="soft" dir="t"/>
            </a:scene3d>
            <a:sp3d prstMaterial="softEdge">
              <a:bevelT w="25400" h="25400"/>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MX" sz="28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ＭＳ Ｐゴシック" pitchFamily="34" charset="-128"/>
                <a:cs typeface="ＭＳ Ｐゴシック" charset="0"/>
              </a:rPr>
              <a:t>Soluciones administrativas y jurídicas</a:t>
            </a:r>
            <a:endParaRPr kumimoji="0" lang="es-MX" sz="28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val="2319852558"/>
      </p:ext>
    </p:extLst>
  </p:cSld>
  <p:clrMapOvr>
    <a:masterClrMapping/>
  </p:clrMapOvr>
  <p:transition xmlns:p14="http://schemas.microsoft.com/office/powerpoint/2010/main" spd="slow">
    <p:blinds dir="vert"/>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6648" y="4953000"/>
            <a:ext cx="7481776" cy="1190600"/>
          </a:xfrm>
        </p:spPr>
        <p:txBody>
          <a:bodyPr/>
          <a:lstStyle/>
          <a:p>
            <a:r>
              <a:rPr lang="es-MX" sz="2400" dirty="0" smtClean="0"/>
              <a:t>Cuadro de inventario de titulares afectados para notificación de vulneraciones de sus datos personales</a:t>
            </a:r>
            <a:endParaRPr lang="es-MX" sz="2400" dirty="0"/>
          </a:p>
        </p:txBody>
      </p:sp>
      <p:pic>
        <p:nvPicPr>
          <p:cNvPr id="5" name="4 Marcador de contenido" descr="cuadro_inventario-2.png"/>
          <p:cNvPicPr>
            <a:picLocks noGrp="1" noChangeAspect="1"/>
          </p:cNvPicPr>
          <p:nvPr>
            <p:ph sz="half" idx="1"/>
          </p:nvPr>
        </p:nvPicPr>
        <p:blipFill>
          <a:blip r:embed="rId2" cstate="print"/>
          <a:stretch>
            <a:fillRect/>
          </a:stretch>
        </p:blipFill>
        <p:spPr>
          <a:xfrm>
            <a:off x="323528" y="1340768"/>
            <a:ext cx="8493700" cy="3466326"/>
          </a:xfrm>
        </p:spPr>
      </p:pic>
      <p:sp>
        <p:nvSpPr>
          <p:cNvPr id="6" name="2 Título"/>
          <p:cNvSpPr txBox="1">
            <a:spLocks/>
          </p:cNvSpPr>
          <p:nvPr/>
        </p:nvSpPr>
        <p:spPr>
          <a:xfrm>
            <a:off x="755576" y="332656"/>
            <a:ext cx="7632848" cy="1143000"/>
          </a:xfrm>
          <a:prstGeom prst="rect">
            <a:avLst/>
          </a:prstGeom>
        </p:spPr>
        <p:txBody>
          <a:bodyPr vert="horz" wrap="square" lIns="91440" tIns="45720" rIns="91440" bIns="45720" numCol="1" rtlCol="0" anchor="ctr" anchorCtr="0" compatLnSpc="1">
            <a:prstTxWarp prst="textNoShape">
              <a:avLst/>
            </a:prstTxWarp>
            <a:noAutofit/>
            <a:scene3d>
              <a:camera prst="orthographicFront"/>
              <a:lightRig rig="soft" dir="t"/>
            </a:scene3d>
            <a:sp3d prstMaterial="softEdge">
              <a:bevelT w="25400" h="25400"/>
            </a:sp3d>
          </a:bodyPr>
          <a:lstStyle/>
          <a:p>
            <a:pPr lvl="0" algn="ctr" eaLnBrk="0" hangingPunct="0">
              <a:defRPr/>
            </a:pPr>
            <a:r>
              <a:rPr lang="es-MX" sz="2000" b="1" dirty="0">
                <a:solidFill>
                  <a:schemeClr val="tx2"/>
                </a:solidFill>
                <a:effectLst>
                  <a:outerShdw blurRad="31750" dist="25400" dir="5400000" algn="tl" rotWithShape="0">
                    <a:srgbClr val="000000">
                      <a:alpha val="25000"/>
                    </a:srgbClr>
                  </a:outerShdw>
                </a:effectLst>
                <a:cs typeface="ＭＳ Ｐゴシック" charset="0"/>
              </a:rPr>
              <a:t>Soluciones administrativas y jurídicas</a:t>
            </a:r>
            <a:endParaRPr lang="es-MX" sz="2000" b="1" dirty="0">
              <a:solidFill>
                <a:schemeClr val="tx2"/>
              </a:solidFill>
              <a:effectLst>
                <a:outerShdw blurRad="31750" dist="25400" dir="5400000" algn="tl" rotWithShape="0">
                  <a:srgbClr val="000000">
                    <a:alpha val="25000"/>
                  </a:srgbClr>
                </a:outerShdw>
              </a:effectLst>
            </a:endParaRPr>
          </a:p>
        </p:txBody>
      </p:sp>
    </p:spTree>
    <p:extLst>
      <p:ext uri="{BB962C8B-B14F-4D97-AF65-F5344CB8AC3E}">
        <p14:creationId xmlns:p14="http://schemas.microsoft.com/office/powerpoint/2010/main" val="190622176"/>
      </p:ext>
    </p:extLst>
  </p:cSld>
  <p:clrMapOvr>
    <a:masterClrMapping/>
  </p:clrMapOvr>
  <p:transition xmlns:p14="http://schemas.microsoft.com/office/powerpoint/2010/main" spd="slow">
    <p:blinds dir="vert"/>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debix-data_breach_preparation_checklist.png"/>
          <p:cNvPicPr>
            <a:picLocks noChangeAspect="1"/>
          </p:cNvPicPr>
          <p:nvPr/>
        </p:nvPicPr>
        <p:blipFill>
          <a:blip r:embed="rId2" cstate="print"/>
          <a:stretch>
            <a:fillRect/>
          </a:stretch>
        </p:blipFill>
        <p:spPr>
          <a:xfrm>
            <a:off x="1691680" y="0"/>
            <a:ext cx="5760640" cy="6858000"/>
          </a:xfrm>
          <a:prstGeom prst="rect">
            <a:avLst/>
          </a:prstGeom>
        </p:spPr>
      </p:pic>
    </p:spTree>
    <p:extLst>
      <p:ext uri="{BB962C8B-B14F-4D97-AF65-F5344CB8AC3E}">
        <p14:creationId xmlns:p14="http://schemas.microsoft.com/office/powerpoint/2010/main" val="3601272429"/>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140000-debix-data_breach_preparation_checklist-p1.png"/>
          <p:cNvPicPr>
            <a:picLocks noChangeAspect="1"/>
          </p:cNvPicPr>
          <p:nvPr/>
        </p:nvPicPr>
        <p:blipFill>
          <a:blip r:embed="rId2" cstate="print"/>
          <a:stretch>
            <a:fillRect/>
          </a:stretch>
        </p:blipFill>
        <p:spPr>
          <a:xfrm>
            <a:off x="971600" y="0"/>
            <a:ext cx="7200800" cy="6858000"/>
          </a:xfrm>
          <a:prstGeom prst="rect">
            <a:avLst/>
          </a:prstGeom>
        </p:spPr>
      </p:pic>
    </p:spTree>
    <p:extLst>
      <p:ext uri="{BB962C8B-B14F-4D97-AF65-F5344CB8AC3E}">
        <p14:creationId xmlns:p14="http://schemas.microsoft.com/office/powerpoint/2010/main" val="2557867916"/>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140000-debix-data_breach_preparation_checklist-p2.png"/>
          <p:cNvPicPr>
            <a:picLocks noChangeAspect="1"/>
          </p:cNvPicPr>
          <p:nvPr/>
        </p:nvPicPr>
        <p:blipFill>
          <a:blip r:embed="rId2" cstate="print"/>
          <a:stretch>
            <a:fillRect/>
          </a:stretch>
        </p:blipFill>
        <p:spPr>
          <a:xfrm>
            <a:off x="827584" y="0"/>
            <a:ext cx="7416824" cy="6858000"/>
          </a:xfrm>
          <a:prstGeom prst="rect">
            <a:avLst/>
          </a:prstGeom>
        </p:spPr>
      </p:pic>
    </p:spTree>
    <p:extLst>
      <p:ext uri="{BB962C8B-B14F-4D97-AF65-F5344CB8AC3E}">
        <p14:creationId xmlns:p14="http://schemas.microsoft.com/office/powerpoint/2010/main" val="4231450456"/>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140000-debix-incident_response_audit_guide-p1.png"/>
          <p:cNvPicPr>
            <a:picLocks noChangeAspect="1"/>
          </p:cNvPicPr>
          <p:nvPr/>
        </p:nvPicPr>
        <p:blipFill>
          <a:blip r:embed="rId2" cstate="print"/>
          <a:stretch>
            <a:fillRect/>
          </a:stretch>
        </p:blipFill>
        <p:spPr>
          <a:xfrm>
            <a:off x="1043608" y="0"/>
            <a:ext cx="7200799" cy="6858000"/>
          </a:xfrm>
          <a:prstGeom prst="rect">
            <a:avLst/>
          </a:prstGeom>
        </p:spPr>
      </p:pic>
    </p:spTree>
    <p:extLst>
      <p:ext uri="{BB962C8B-B14F-4D97-AF65-F5344CB8AC3E}">
        <p14:creationId xmlns:p14="http://schemas.microsoft.com/office/powerpoint/2010/main" val="1401596852"/>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7"/>
          <p:cNvSpPr>
            <a:spLocks noGrp="1"/>
          </p:cNvSpPr>
          <p:nvPr>
            <p:ph idx="1"/>
          </p:nvPr>
        </p:nvSpPr>
        <p:spPr>
          <a:xfrm>
            <a:off x="727546" y="1556792"/>
            <a:ext cx="6508750" cy="3916363"/>
          </a:xfrm>
        </p:spPr>
        <p:txBody>
          <a:bodyPr/>
          <a:lstStyle/>
          <a:p>
            <a:pPr eaLnBrk="1" hangingPunct="1"/>
            <a:r>
              <a:rPr lang="es-ES_tradnl" sz="2800" dirty="0" err="1" smtClean="0">
                <a:latin typeface="Candara" pitchFamily="34" charset="0"/>
                <a:ea typeface="ＭＳ Ｐゴシック" pitchFamily="34" charset="-128"/>
              </a:rPr>
              <a:t>Ciberacoso</a:t>
            </a:r>
            <a:r>
              <a:rPr lang="es-ES_tradnl" sz="2800" dirty="0">
                <a:latin typeface="Candara" pitchFamily="34" charset="0"/>
                <a:ea typeface="ＭＳ Ｐゴシック" pitchFamily="34" charset="-128"/>
              </a:rPr>
              <a:t>/</a:t>
            </a:r>
            <a:r>
              <a:rPr lang="es-ES_tradnl" sz="2800" dirty="0" err="1">
                <a:latin typeface="Candara" pitchFamily="34" charset="0"/>
                <a:ea typeface="ＭＳ Ｐゴシック" pitchFamily="34" charset="-128"/>
              </a:rPr>
              <a:t>cyberbullying</a:t>
            </a:r>
            <a:r>
              <a:rPr lang="es-ES_tradnl" sz="2800" dirty="0">
                <a:latin typeface="Candara" pitchFamily="34" charset="0"/>
                <a:ea typeface="ＭＳ Ｐゴシック" pitchFamily="34" charset="-128"/>
              </a:rPr>
              <a:t>:</a:t>
            </a:r>
          </a:p>
          <a:p>
            <a:pPr lvl="1" eaLnBrk="1" hangingPunct="1"/>
            <a:r>
              <a:rPr lang="es-ES_tradnl" sz="2400" dirty="0" smtClean="0">
                <a:latin typeface="Candara" pitchFamily="34" charset="0"/>
                <a:ea typeface="ＭＳ Ｐゴシック" pitchFamily="34" charset="-128"/>
              </a:rPr>
              <a:t>Parcialmente </a:t>
            </a:r>
            <a:r>
              <a:rPr lang="es-ES_tradnl" sz="2400" dirty="0">
                <a:latin typeface="Candara" pitchFamily="34" charset="0"/>
                <a:ea typeface="ＭＳ Ｐゴシック" pitchFamily="34" charset="-128"/>
              </a:rPr>
              <a:t>el resultado de una mala utilización de las redes sociales donde el estudiante no puede diferenciar entre el ámbito público y privado.</a:t>
            </a:r>
          </a:p>
        </p:txBody>
      </p:sp>
      <p:sp>
        <p:nvSpPr>
          <p:cNvPr id="24579" name="Footer Placeholder 3"/>
          <p:cNvSpPr txBox="1">
            <a:spLocks/>
          </p:cNvSpPr>
          <p:nvPr/>
        </p:nvSpPr>
        <p:spPr bwMode="auto">
          <a:xfrm>
            <a:off x="228600" y="6340475"/>
            <a:ext cx="6007100" cy="365125"/>
          </a:xfrm>
          <a:prstGeom prst="rect">
            <a:avLst/>
          </a:prstGeom>
          <a:noFill/>
          <a:ln w="9525">
            <a:noFill/>
            <a:miter lim="800000"/>
            <a:headEnd/>
            <a:tailEnd/>
          </a:ln>
        </p:spPr>
        <p:txBody>
          <a:bodyPr anchor="ctr"/>
          <a:lstStyle/>
          <a:p>
            <a:fld id="{3FF1821D-35FD-497E-A915-09FEF314A160}" type="slidenum">
              <a:rPr lang="en-US" sz="1400">
                <a:solidFill>
                  <a:srgbClr val="858585"/>
                </a:solidFill>
                <a:latin typeface="Helvetica Neue" charset="0"/>
              </a:rPr>
              <a:pPr/>
              <a:t>12</a:t>
            </a:fld>
            <a:endParaRPr lang="en-US" sz="1400">
              <a:solidFill>
                <a:srgbClr val="858585"/>
              </a:solidFill>
              <a:latin typeface="Helvetica Neue" charset="0"/>
            </a:endParaRPr>
          </a:p>
        </p:txBody>
      </p:sp>
      <p:sp>
        <p:nvSpPr>
          <p:cNvPr id="6" name="Title 6"/>
          <p:cNvSpPr>
            <a:spLocks noGrp="1"/>
          </p:cNvSpPr>
          <p:nvPr>
            <p:ph type="title"/>
          </p:nvPr>
        </p:nvSpPr>
        <p:spPr>
          <a:xfrm>
            <a:off x="827584" y="260648"/>
            <a:ext cx="7632848" cy="1143000"/>
          </a:xfrm>
        </p:spPr>
        <p:txBody>
          <a:bodyPr>
            <a:normAutofit/>
          </a:bodyPr>
          <a:lstStyle/>
          <a:p>
            <a:pPr eaLnBrk="1" hangingPunct="1"/>
            <a:r>
              <a:rPr lang="es-ES_tradnl" sz="4000" dirty="0" smtClean="0">
                <a:latin typeface="Candara" pitchFamily="34" charset="0"/>
                <a:ea typeface="ＭＳ Ｐゴシック" pitchFamily="34" charset="-128"/>
              </a:rPr>
              <a:t>1. Introducción </a:t>
            </a:r>
            <a:r>
              <a:rPr lang="es-ES_tradnl" sz="4000" dirty="0">
                <a:latin typeface="Candara" pitchFamily="34" charset="0"/>
                <a:ea typeface="ＭＳ Ｐゴシック" pitchFamily="34" charset="-128"/>
              </a:rPr>
              <a:t>(10 min.</a:t>
            </a:r>
            <a:r>
              <a:rPr lang="es-ES_tradnl" sz="4000" dirty="0" smtClean="0">
                <a:latin typeface="Candara" pitchFamily="34" charset="0"/>
                <a:ea typeface="ＭＳ Ｐゴシック" pitchFamily="34" charset="-128"/>
              </a:rPr>
              <a:t>)</a:t>
            </a:r>
            <a:endParaRPr lang="es-ES_tradnl" sz="4000" dirty="0">
              <a:latin typeface="Candara" pitchFamily="34" charset="0"/>
              <a:ea typeface="ＭＳ Ｐゴシック" pitchFamily="34" charset="-128"/>
            </a:endParaRPr>
          </a:p>
        </p:txBody>
      </p:sp>
    </p:spTree>
    <p:extLst>
      <p:ext uri="{BB962C8B-B14F-4D97-AF65-F5344CB8AC3E}">
        <p14:creationId xmlns:p14="http://schemas.microsoft.com/office/powerpoint/2010/main" val="1675498865"/>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140000-debix-incident_response_audit_guide-p2.png"/>
          <p:cNvPicPr>
            <a:picLocks noChangeAspect="1"/>
          </p:cNvPicPr>
          <p:nvPr/>
        </p:nvPicPr>
        <p:blipFill>
          <a:blip r:embed="rId2" cstate="print"/>
          <a:stretch>
            <a:fillRect/>
          </a:stretch>
        </p:blipFill>
        <p:spPr>
          <a:xfrm>
            <a:off x="1043608" y="0"/>
            <a:ext cx="7128792" cy="6858000"/>
          </a:xfrm>
          <a:prstGeom prst="rect">
            <a:avLst/>
          </a:prstGeom>
        </p:spPr>
      </p:pic>
    </p:spTree>
    <p:extLst>
      <p:ext uri="{BB962C8B-B14F-4D97-AF65-F5344CB8AC3E}">
        <p14:creationId xmlns:p14="http://schemas.microsoft.com/office/powerpoint/2010/main" val="943709898"/>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6"/>
          <p:cNvSpPr>
            <a:spLocks noGrp="1"/>
          </p:cNvSpPr>
          <p:nvPr>
            <p:ph type="title"/>
          </p:nvPr>
        </p:nvSpPr>
        <p:spPr>
          <a:xfrm>
            <a:off x="501650" y="304800"/>
            <a:ext cx="6508750" cy="838200"/>
          </a:xfrm>
        </p:spPr>
        <p:txBody>
          <a:bodyPr/>
          <a:lstStyle/>
          <a:p>
            <a:pPr eaLnBrk="1" hangingPunct="1"/>
            <a:r>
              <a:rPr lang="en-US" sz="4000" dirty="0" err="1" smtClean="0">
                <a:latin typeface="Candara" charset="0"/>
                <a:ea typeface="ＭＳ Ｐゴシック" charset="0"/>
                <a:cs typeface="Candara" charset="0"/>
              </a:rPr>
              <a:t>Contenido</a:t>
            </a:r>
            <a:endParaRPr lang="en-US" sz="4000" dirty="0">
              <a:latin typeface="Candara" charset="0"/>
              <a:ea typeface="ＭＳ Ｐゴシック" charset="0"/>
              <a:cs typeface="Candara" charset="0"/>
            </a:endParaRPr>
          </a:p>
        </p:txBody>
      </p:sp>
      <p:sp>
        <p:nvSpPr>
          <p:cNvPr id="24578" name="Content Placeholder 7"/>
          <p:cNvSpPr>
            <a:spLocks noGrp="1"/>
          </p:cNvSpPr>
          <p:nvPr>
            <p:ph idx="1"/>
          </p:nvPr>
        </p:nvSpPr>
        <p:spPr>
          <a:xfrm>
            <a:off x="685800" y="1447800"/>
            <a:ext cx="6508750" cy="4144963"/>
          </a:xfrm>
        </p:spPr>
        <p:txBody>
          <a:bodyPr/>
          <a:lstStyle/>
          <a:p>
            <a:pPr eaLnBrk="1" hangingPunct="1"/>
            <a:r>
              <a:rPr lang="en-US" sz="1800" dirty="0" err="1" smtClean="0">
                <a:latin typeface="Candara" charset="0"/>
                <a:ea typeface="ＭＳ Ｐゴシック" charset="0"/>
                <a:cs typeface="Candara" charset="0"/>
              </a:rPr>
              <a:t>Introducción</a:t>
            </a:r>
            <a:endParaRPr lang="en-US" sz="1800" dirty="0">
              <a:latin typeface="Candara" charset="0"/>
              <a:ea typeface="ＭＳ Ｐゴシック" charset="0"/>
              <a:cs typeface="Candara" charset="0"/>
            </a:endParaRPr>
          </a:p>
          <a:p>
            <a:pPr eaLnBrk="1" hangingPunct="1"/>
            <a:r>
              <a:rPr lang="es-ES_tradnl" sz="1800" dirty="0" smtClean="0">
                <a:latin typeface="Candara" charset="0"/>
                <a:ea typeface="ＭＳ Ｐゴシック" charset="0"/>
                <a:cs typeface="Candara" charset="0"/>
              </a:rPr>
              <a:t>1. Beneficios generales de la propuesta de reforma</a:t>
            </a:r>
          </a:p>
          <a:p>
            <a:pPr eaLnBrk="1" hangingPunct="1"/>
            <a:r>
              <a:rPr lang="es-ES_tradnl" sz="1800" dirty="0" smtClean="0">
                <a:latin typeface="Candara" charset="0"/>
                <a:ea typeface="ＭＳ Ｐゴシック" charset="0"/>
                <a:cs typeface="Candara" charset="0"/>
              </a:rPr>
              <a:t>2. Enfoque y propósitos generales de la propuesta de Ley</a:t>
            </a:r>
          </a:p>
          <a:p>
            <a:pPr eaLnBrk="1" hangingPunct="1"/>
            <a:r>
              <a:rPr lang="es-ES_tradnl" sz="2600" b="1" dirty="0">
                <a:latin typeface="Candara" charset="0"/>
                <a:ea typeface="ＭＳ Ｐゴシック" charset="0"/>
                <a:cs typeface="Candara" charset="0"/>
              </a:rPr>
              <a:t>3</a:t>
            </a:r>
            <a:r>
              <a:rPr lang="es-ES_tradnl" sz="2600" b="1" dirty="0" smtClean="0">
                <a:latin typeface="Candara" charset="0"/>
                <a:ea typeface="ＭＳ Ｐゴシック" charset="0"/>
                <a:cs typeface="Candara" charset="0"/>
              </a:rPr>
              <a:t>. Temas principales de la propuesta de Ley</a:t>
            </a:r>
          </a:p>
          <a:p>
            <a:pPr lvl="1" eaLnBrk="1" hangingPunct="1"/>
            <a:r>
              <a:rPr lang="es-ES_tradnl" sz="1600" dirty="0" smtClean="0">
                <a:latin typeface="Candara" charset="0"/>
                <a:ea typeface="ＭＳ Ｐゴシック" charset="0"/>
                <a:cs typeface="Candara" charset="0"/>
              </a:rPr>
              <a:t>3.1. </a:t>
            </a:r>
            <a:r>
              <a:rPr lang="es-ES_tradnl" sz="1600" dirty="0">
                <a:latin typeface="Candara" charset="0"/>
                <a:ea typeface="ＭＳ Ｐゴシック" charset="0"/>
                <a:cs typeface="Candara" charset="0"/>
              </a:rPr>
              <a:t>Datos abiertos y relación con la protección de datos</a:t>
            </a:r>
          </a:p>
          <a:p>
            <a:pPr lvl="1" eaLnBrk="1" hangingPunct="1"/>
            <a:r>
              <a:rPr lang="es-ES_tradnl" sz="1800" dirty="0">
                <a:latin typeface="Candara" charset="0"/>
                <a:ea typeface="ＭＳ Ｐゴシック" charset="0"/>
                <a:cs typeface="Candara" charset="0"/>
              </a:rPr>
              <a:t>3</a:t>
            </a:r>
            <a:r>
              <a:rPr lang="es-ES_tradnl" sz="1800" dirty="0" smtClean="0">
                <a:latin typeface="Candara" charset="0"/>
                <a:ea typeface="ＭＳ Ｐゴシック" charset="0"/>
                <a:cs typeface="Candara" charset="0"/>
              </a:rPr>
              <a:t>.2. Notificación </a:t>
            </a:r>
            <a:r>
              <a:rPr lang="es-ES_tradnl" sz="1800" dirty="0">
                <a:latin typeface="Candara" charset="0"/>
                <a:ea typeface="ＭＳ Ｐゴシック" charset="0"/>
                <a:cs typeface="Candara" charset="0"/>
              </a:rPr>
              <a:t>de vulneraciones de datos personales</a:t>
            </a:r>
          </a:p>
          <a:p>
            <a:pPr lvl="1" eaLnBrk="1" hangingPunct="1"/>
            <a:r>
              <a:rPr lang="es-ES_tradnl" sz="2000" b="1" dirty="0">
                <a:latin typeface="Candara" charset="0"/>
                <a:ea typeface="ＭＳ Ｐゴシック" charset="0"/>
                <a:cs typeface="Candara" charset="0"/>
              </a:rPr>
              <a:t>3</a:t>
            </a:r>
            <a:r>
              <a:rPr lang="es-ES_tradnl" sz="2000" b="1" dirty="0" smtClean="0">
                <a:latin typeface="Candara" charset="0"/>
                <a:ea typeface="ＭＳ Ｐゴシック" charset="0"/>
                <a:cs typeface="Candara" charset="0"/>
              </a:rPr>
              <a:t>.3. Privacidad </a:t>
            </a:r>
            <a:r>
              <a:rPr lang="es-ES_tradnl" sz="2000" b="1" dirty="0">
                <a:latin typeface="Candara" charset="0"/>
                <a:ea typeface="ＭＳ Ｐゴシック" charset="0"/>
                <a:cs typeface="Candara" charset="0"/>
              </a:rPr>
              <a:t>por defecto &amp; privacidad por diseño</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.4. Manifestación </a:t>
            </a:r>
            <a:r>
              <a:rPr lang="es-ES_tradnl" sz="1600" dirty="0">
                <a:latin typeface="Candara" charset="0"/>
                <a:ea typeface="ＭＳ Ｐゴシック" charset="0"/>
                <a:cs typeface="Candara" charset="0"/>
              </a:rPr>
              <a:t>de impacto a la </a:t>
            </a:r>
            <a:r>
              <a:rPr lang="es-ES_tradnl" sz="1600" dirty="0" smtClean="0">
                <a:latin typeface="Candara" charset="0"/>
                <a:ea typeface="ＭＳ Ｐゴシック" charset="0"/>
                <a:cs typeface="Candara" charset="0"/>
              </a:rPr>
              <a:t>privacidad</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.5. Mejores </a:t>
            </a:r>
            <a:r>
              <a:rPr lang="es-ES_tradnl" sz="1600" dirty="0">
                <a:latin typeface="Candara" charset="0"/>
                <a:ea typeface="ＭＳ Ｐゴシック" charset="0"/>
                <a:cs typeface="Candara" charset="0"/>
              </a:rPr>
              <a:t>prácticas: autorregulación y certificación</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.6. </a:t>
            </a:r>
            <a:r>
              <a:rPr lang="es-ES_tradnl" sz="1600" i="1" dirty="0" err="1" smtClean="0">
                <a:latin typeface="Candara" charset="0"/>
                <a:ea typeface="ＭＳ Ｐゴシック" charset="0"/>
                <a:cs typeface="Candara" charset="0"/>
              </a:rPr>
              <a:t>Accountability</a:t>
            </a:r>
            <a:r>
              <a:rPr lang="es-ES_tradnl" sz="1600" dirty="0" smtClean="0">
                <a:latin typeface="Candara" charset="0"/>
                <a:ea typeface="ＭＳ Ｐゴシック" charset="0"/>
                <a:cs typeface="Candara" charset="0"/>
              </a:rPr>
              <a:t> </a:t>
            </a:r>
            <a:r>
              <a:rPr lang="es-ES_tradnl" sz="1600" dirty="0">
                <a:latin typeface="Candara" charset="0"/>
                <a:ea typeface="ＭＳ Ｐゴシック" charset="0"/>
                <a:cs typeface="Candara" charset="0"/>
              </a:rPr>
              <a:t>(“responsabilidad comprobada”)</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.7. </a:t>
            </a:r>
            <a:r>
              <a:rPr lang="es-ES_tradnl" sz="1600" dirty="0" err="1" smtClean="0">
                <a:latin typeface="Candara" charset="0"/>
                <a:ea typeface="ＭＳ Ｐゴシック" charset="0"/>
                <a:cs typeface="Candara" charset="0"/>
              </a:rPr>
              <a:t>Regimen</a:t>
            </a:r>
            <a:r>
              <a:rPr lang="es-ES_tradnl" sz="1600" dirty="0" smtClean="0">
                <a:latin typeface="Candara" charset="0"/>
                <a:ea typeface="ＭＳ Ｐゴシック" charset="0"/>
                <a:cs typeface="Candara" charset="0"/>
              </a:rPr>
              <a:t> </a:t>
            </a:r>
            <a:r>
              <a:rPr lang="es-ES_tradnl" sz="1600" dirty="0">
                <a:latin typeface="Candara" charset="0"/>
                <a:ea typeface="ＭＳ Ｐゴシック" charset="0"/>
                <a:cs typeface="Candara" charset="0"/>
              </a:rPr>
              <a:t>de las transferencias de datos personales</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.8. Oficial </a:t>
            </a:r>
            <a:r>
              <a:rPr lang="es-ES_tradnl" sz="1600" dirty="0">
                <a:latin typeface="Candara" charset="0"/>
                <a:ea typeface="ＭＳ Ｐゴシック" charset="0"/>
                <a:cs typeface="Candara" charset="0"/>
              </a:rPr>
              <a:t>de Protección de Datos</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.9. Registro Nacional de Protección de Datos Personales</a:t>
            </a:r>
          </a:p>
        </p:txBody>
      </p:sp>
      <p:sp>
        <p:nvSpPr>
          <p:cNvPr id="2" name="Slide Number Placeholder 1"/>
          <p:cNvSpPr>
            <a:spLocks noGrp="1"/>
          </p:cNvSpPr>
          <p:nvPr>
            <p:ph type="sldNum" sz="quarter" idx="10"/>
          </p:nvPr>
        </p:nvSpPr>
        <p:spPr/>
        <p:txBody>
          <a:bodyPr/>
          <a:lstStyle/>
          <a:p>
            <a:pPr>
              <a:defRPr/>
            </a:pPr>
            <a:fld id="{A81CC16B-A2BF-8643-AD6E-6CA69D94F792}" type="slidenum">
              <a:rPr lang="en-US" smtClean="0"/>
              <a:pPr>
                <a:defRPr/>
              </a:pPr>
              <a:t>121</a:t>
            </a:fld>
            <a:endParaRPr lang="en-US" dirty="0"/>
          </a:p>
        </p:txBody>
      </p:sp>
    </p:spTree>
    <p:extLst>
      <p:ext uri="{BB962C8B-B14F-4D97-AF65-F5344CB8AC3E}">
        <p14:creationId xmlns:p14="http://schemas.microsoft.com/office/powerpoint/2010/main" val="503858614"/>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Marcador de contenido"/>
          <p:cNvSpPr>
            <a:spLocks noGrp="1"/>
          </p:cNvSpPr>
          <p:nvPr>
            <p:ph idx="1"/>
          </p:nvPr>
        </p:nvSpPr>
        <p:spPr>
          <a:xfrm>
            <a:off x="228600" y="1828800"/>
            <a:ext cx="7772400" cy="4775649"/>
          </a:xfrm>
        </p:spPr>
        <p:txBody>
          <a:bodyPr/>
          <a:lstStyle/>
          <a:p>
            <a:pPr marL="601663" lvl="2" indent="0">
              <a:buNone/>
            </a:pPr>
            <a:r>
              <a:rPr lang="es-ES_tradnl" sz="1400" dirty="0" smtClean="0">
                <a:latin typeface="Courier New"/>
                <a:ea typeface="ＭＳ Ｐゴシック" pitchFamily="34" charset="-128"/>
                <a:cs typeface="Courier New"/>
              </a:rPr>
              <a:t>Artículo </a:t>
            </a:r>
            <a:r>
              <a:rPr lang="es-ES_tradnl" sz="1400" dirty="0">
                <a:latin typeface="Courier New"/>
                <a:ea typeface="ＭＳ Ｐゴシック" pitchFamily="34" charset="-128"/>
                <a:cs typeface="Courier New"/>
              </a:rPr>
              <a:t>234</a:t>
            </a:r>
            <a:r>
              <a:rPr lang="es-ES_tradnl" sz="1400" dirty="0" smtClean="0">
                <a:latin typeface="Courier New"/>
                <a:ea typeface="ＭＳ Ｐゴシック" pitchFamily="34" charset="-128"/>
                <a:cs typeface="Courier New"/>
              </a:rPr>
              <a:t>. </a:t>
            </a:r>
            <a:r>
              <a:rPr lang="en-US" sz="1400" dirty="0" smtClean="0">
                <a:latin typeface="Courier New"/>
                <a:ea typeface="ＭＳ Ｐゴシック" pitchFamily="34" charset="-128"/>
                <a:cs typeface="Courier New"/>
              </a:rPr>
              <a:t>–</a:t>
            </a:r>
            <a:r>
              <a:rPr lang="es-ES_tradnl" sz="1400" dirty="0" smtClean="0">
                <a:latin typeface="Courier New"/>
                <a:ea typeface="ＭＳ Ｐゴシック" pitchFamily="34" charset="-128"/>
                <a:cs typeface="Courier New"/>
              </a:rPr>
              <a:t> Entre </a:t>
            </a:r>
            <a:r>
              <a:rPr lang="es-ES_tradnl" sz="1400" dirty="0">
                <a:latin typeface="Courier New"/>
                <a:ea typeface="ＭＳ Ｐゴシック" pitchFamily="34" charset="-128"/>
                <a:cs typeface="Courier New"/>
              </a:rPr>
              <a:t>los mecanismos que </a:t>
            </a:r>
            <a:r>
              <a:rPr lang="es-ES_tradnl" sz="1400" dirty="0" smtClean="0">
                <a:latin typeface="Courier New"/>
                <a:ea typeface="ＭＳ Ｐゴシック" pitchFamily="34" charset="-128"/>
                <a:cs typeface="Courier New"/>
              </a:rPr>
              <a:t>deberá </a:t>
            </a:r>
            <a:r>
              <a:rPr lang="es-ES_tradnl" sz="1400" dirty="0">
                <a:latin typeface="Courier New"/>
                <a:ea typeface="ＭＳ Ｐゴシック" pitchFamily="34" charset="-128"/>
                <a:cs typeface="Courier New"/>
              </a:rPr>
              <a:t>adoptar el responsable para cumplir con el principio de responsabilidad establecido en la presente Ley están, al menos, los siguientes</a:t>
            </a:r>
            <a:r>
              <a:rPr lang="es-ES_tradnl" sz="1400" dirty="0" smtClean="0">
                <a:latin typeface="Courier New"/>
                <a:ea typeface="ＭＳ Ｐゴシック" pitchFamily="34" charset="-128"/>
                <a:cs typeface="Courier New"/>
              </a:rPr>
              <a:t>:</a:t>
            </a:r>
            <a:endParaRPr lang="es-ES_tradnl" sz="1400" dirty="0">
              <a:latin typeface="Courier New"/>
              <a:ea typeface="ＭＳ Ｐゴシック" pitchFamily="34" charset="-128"/>
              <a:cs typeface="Courier New"/>
            </a:endParaRPr>
          </a:p>
          <a:p>
            <a:pPr marL="885825" lvl="3" indent="0">
              <a:buNone/>
            </a:pPr>
            <a:r>
              <a:rPr lang="es-ES_tradnl" sz="1400" dirty="0">
                <a:latin typeface="Courier New"/>
                <a:ea typeface="ＭＳ Ｐゴシック" pitchFamily="34" charset="-128"/>
                <a:cs typeface="Courier New"/>
              </a:rPr>
              <a:t>I</a:t>
            </a:r>
            <a:r>
              <a:rPr lang="es-ES_tradnl" sz="1400" dirty="0" smtClean="0">
                <a:latin typeface="Courier New"/>
                <a:ea typeface="ＭＳ Ｐゴシック" pitchFamily="34" charset="-128"/>
                <a:cs typeface="Courier New"/>
              </a:rPr>
              <a:t>. </a:t>
            </a:r>
            <a:r>
              <a:rPr lang="es-ES_tradnl" sz="1400" b="1" dirty="0" smtClean="0">
                <a:latin typeface="Courier New"/>
                <a:ea typeface="ＭＳ Ｐゴシック" pitchFamily="34" charset="-128"/>
                <a:cs typeface="Courier New"/>
              </a:rPr>
              <a:t>Destinar </a:t>
            </a:r>
            <a:r>
              <a:rPr lang="es-ES_tradnl" sz="1400" b="1" dirty="0">
                <a:latin typeface="Courier New"/>
                <a:ea typeface="ＭＳ Ｐゴシック" pitchFamily="34" charset="-128"/>
                <a:cs typeface="Courier New"/>
              </a:rPr>
              <a:t>recursos </a:t>
            </a:r>
            <a:r>
              <a:rPr lang="es-ES_tradnl" sz="1400" dirty="0">
                <a:latin typeface="Courier New"/>
                <a:ea typeface="ＭＳ Ｐゴシック" pitchFamily="34" charset="-128"/>
                <a:cs typeface="Courier New"/>
              </a:rPr>
              <a:t>para la instrumentación de programas y políticas de protección de datos personales;</a:t>
            </a:r>
          </a:p>
          <a:p>
            <a:pPr marL="885825" lvl="3" indent="0">
              <a:buNone/>
            </a:pPr>
            <a:r>
              <a:rPr lang="es-ES_tradnl" sz="1400" dirty="0">
                <a:latin typeface="Courier New"/>
                <a:ea typeface="ＭＳ Ｐゴシック" pitchFamily="34" charset="-128"/>
                <a:cs typeface="Courier New"/>
              </a:rPr>
              <a:t>II</a:t>
            </a:r>
            <a:r>
              <a:rPr lang="es-ES_tradnl" sz="1400" dirty="0" smtClean="0">
                <a:latin typeface="Courier New"/>
                <a:ea typeface="ＭＳ Ｐゴシック" pitchFamily="34" charset="-128"/>
                <a:cs typeface="Courier New"/>
              </a:rPr>
              <a:t>. Elaborar </a:t>
            </a:r>
            <a:r>
              <a:rPr lang="es-ES_tradnl" sz="1400" b="1" dirty="0">
                <a:latin typeface="Courier New"/>
                <a:ea typeface="ＭＳ Ｐゴシック" pitchFamily="34" charset="-128"/>
                <a:cs typeface="Courier New"/>
              </a:rPr>
              <a:t>políticas y programas de protección de datos personales</a:t>
            </a:r>
            <a:r>
              <a:rPr lang="es-ES_tradnl" sz="1400" dirty="0">
                <a:latin typeface="Courier New"/>
                <a:ea typeface="ＭＳ Ｐゴシック" pitchFamily="34" charset="-128"/>
                <a:cs typeface="Courier New"/>
              </a:rPr>
              <a:t> obligatorios y exigibles al interior de la organización del responsable;</a:t>
            </a:r>
          </a:p>
          <a:p>
            <a:pPr marL="885825" lvl="3" indent="0">
              <a:buNone/>
            </a:pPr>
            <a:r>
              <a:rPr lang="es-ES_tradnl" sz="1400" dirty="0">
                <a:latin typeface="Courier New"/>
                <a:ea typeface="ＭＳ Ｐゴシック" pitchFamily="34" charset="-128"/>
                <a:cs typeface="Courier New"/>
              </a:rPr>
              <a:t>III</a:t>
            </a:r>
            <a:r>
              <a:rPr lang="es-ES_tradnl" sz="1400" dirty="0" smtClean="0">
                <a:latin typeface="Courier New"/>
                <a:ea typeface="ＭＳ Ｐゴシック" pitchFamily="34" charset="-128"/>
                <a:cs typeface="Courier New"/>
              </a:rPr>
              <a:t>. Poner </a:t>
            </a:r>
            <a:r>
              <a:rPr lang="es-ES_tradnl" sz="1400" dirty="0">
                <a:latin typeface="Courier New"/>
                <a:ea typeface="ＭＳ Ｐゴシック" pitchFamily="34" charset="-128"/>
                <a:cs typeface="Courier New"/>
              </a:rPr>
              <a:t>en práctica un </a:t>
            </a:r>
            <a:r>
              <a:rPr lang="es-ES_tradnl" sz="1400" b="1" dirty="0">
                <a:latin typeface="Courier New"/>
                <a:ea typeface="ＭＳ Ｐゴシック" pitchFamily="34" charset="-128"/>
                <a:cs typeface="Courier New"/>
              </a:rPr>
              <a:t>programa de capacitación </a:t>
            </a:r>
            <a:r>
              <a:rPr lang="es-ES_tradnl" sz="1400" dirty="0">
                <a:latin typeface="Courier New"/>
                <a:ea typeface="ＭＳ Ｐゴシック" pitchFamily="34" charset="-128"/>
                <a:cs typeface="Courier New"/>
              </a:rPr>
              <a:t>y actualización del personal sobre las obligaciones y demás deberes en materia de protección de datos personales; </a:t>
            </a:r>
          </a:p>
          <a:p>
            <a:pPr marL="885825" lvl="3" indent="0">
              <a:buNone/>
            </a:pPr>
            <a:r>
              <a:rPr lang="es-ES_tradnl" sz="1400" dirty="0">
                <a:latin typeface="Courier New"/>
                <a:ea typeface="ＭＳ Ｐゴシック" pitchFamily="34" charset="-128"/>
                <a:cs typeface="Courier New"/>
              </a:rPr>
              <a:t>IV</a:t>
            </a:r>
            <a:r>
              <a:rPr lang="es-ES_tradnl" sz="1400" dirty="0" smtClean="0">
                <a:latin typeface="Courier New"/>
                <a:ea typeface="ＭＳ Ｐゴシック" pitchFamily="34" charset="-128"/>
                <a:cs typeface="Courier New"/>
              </a:rPr>
              <a:t>. Revisar </a:t>
            </a:r>
            <a:r>
              <a:rPr lang="es-ES_tradnl" sz="1400" dirty="0">
                <a:latin typeface="Courier New"/>
                <a:ea typeface="ＭＳ Ｐゴシック" pitchFamily="34" charset="-128"/>
                <a:cs typeface="Courier New"/>
              </a:rPr>
              <a:t>periódicamente las </a:t>
            </a:r>
            <a:r>
              <a:rPr lang="es-ES_tradnl" sz="1400" b="1" dirty="0">
                <a:latin typeface="Courier New"/>
                <a:ea typeface="ＭＳ Ｐゴシック" pitchFamily="34" charset="-128"/>
                <a:cs typeface="Courier New"/>
              </a:rPr>
              <a:t>políticas y programas de seguridad de datos personales</a:t>
            </a:r>
            <a:r>
              <a:rPr lang="es-ES_tradnl" sz="1400" dirty="0">
                <a:latin typeface="Courier New"/>
                <a:ea typeface="ＭＳ Ｐゴシック" pitchFamily="34" charset="-128"/>
                <a:cs typeface="Courier New"/>
              </a:rPr>
              <a:t> para determinar las modificaciones que se requieran;</a:t>
            </a:r>
          </a:p>
          <a:p>
            <a:pPr marL="885825" lvl="3" indent="0">
              <a:buNone/>
            </a:pPr>
            <a:r>
              <a:rPr lang="es-ES_tradnl" sz="1400" dirty="0">
                <a:latin typeface="Courier New"/>
                <a:ea typeface="ＭＳ Ｐゴシック" pitchFamily="34" charset="-128"/>
                <a:cs typeface="Courier New"/>
              </a:rPr>
              <a:t>V</a:t>
            </a:r>
            <a:r>
              <a:rPr lang="es-ES_tradnl" sz="1400" dirty="0" smtClean="0">
                <a:latin typeface="Courier New"/>
                <a:ea typeface="ＭＳ Ｐゴシック" pitchFamily="34" charset="-128"/>
                <a:cs typeface="Courier New"/>
              </a:rPr>
              <a:t>. </a:t>
            </a:r>
            <a:r>
              <a:rPr lang="es-ES_tradnl" sz="1400" b="1" dirty="0" smtClean="0">
                <a:latin typeface="Courier New"/>
                <a:ea typeface="ＭＳ Ｐゴシック" pitchFamily="34" charset="-128"/>
                <a:cs typeface="Courier New"/>
              </a:rPr>
              <a:t>Diseñar</a:t>
            </a:r>
            <a:r>
              <a:rPr lang="es-ES_tradnl" sz="1400" b="1" dirty="0">
                <a:latin typeface="Courier New"/>
                <a:ea typeface="ＭＳ Ｐゴシック" pitchFamily="34" charset="-128"/>
                <a:cs typeface="Courier New"/>
              </a:rPr>
              <a:t>, desarrollar e implementar sus políticas públicas, programas, servicios, sistemas o plataformas informáticas, aplicaciones electrónicas o cualquier otra tecnología que implique el tratamiento de datos personales</a:t>
            </a:r>
            <a:r>
              <a:rPr lang="es-ES_tradnl" sz="1400" dirty="0">
                <a:latin typeface="Courier New"/>
                <a:ea typeface="ＭＳ Ｐゴシック" pitchFamily="34" charset="-128"/>
                <a:cs typeface="Courier New"/>
              </a:rPr>
              <a:t>, de conformidad con las disposiciones previstas en la presente Ley y las demás que resulten aplicables en la materia, </a:t>
            </a:r>
            <a:r>
              <a:rPr lang="es-ES_tradnl" sz="1400" dirty="0" smtClean="0">
                <a:latin typeface="Courier New"/>
                <a:ea typeface="ＭＳ Ｐゴシック" pitchFamily="34" charset="-128"/>
                <a:cs typeface="Courier New"/>
              </a:rPr>
              <a:t>y</a:t>
            </a:r>
            <a:endParaRPr lang="es-ES_tradnl" sz="1400" dirty="0">
              <a:latin typeface="Courier New"/>
              <a:ea typeface="ＭＳ Ｐゴシック" pitchFamily="34" charset="-128"/>
              <a:cs typeface="Courier New"/>
            </a:endParaRPr>
          </a:p>
        </p:txBody>
      </p:sp>
      <p:sp>
        <p:nvSpPr>
          <p:cNvPr id="5" name="Title 4"/>
          <p:cNvSpPr>
            <a:spLocks noGrp="1"/>
          </p:cNvSpPr>
          <p:nvPr>
            <p:ph type="title"/>
          </p:nvPr>
        </p:nvSpPr>
        <p:spPr>
          <a:xfrm>
            <a:off x="457200" y="304800"/>
            <a:ext cx="6508750" cy="1143000"/>
          </a:xfrm>
        </p:spPr>
        <p:txBody>
          <a:bodyPr/>
          <a:lstStyle/>
          <a:p>
            <a:r>
              <a:rPr lang="es-ES_tradnl" sz="3000" dirty="0"/>
              <a:t>3.3. Privacidad por defecto &amp; privacidad por diseño</a:t>
            </a:r>
          </a:p>
        </p:txBody>
      </p:sp>
    </p:spTree>
    <p:extLst>
      <p:ext uri="{BB962C8B-B14F-4D97-AF65-F5344CB8AC3E}">
        <p14:creationId xmlns:p14="http://schemas.microsoft.com/office/powerpoint/2010/main" val="2290130510"/>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Marcador de contenido"/>
          <p:cNvSpPr>
            <a:spLocks noGrp="1"/>
          </p:cNvSpPr>
          <p:nvPr>
            <p:ph idx="1"/>
          </p:nvPr>
        </p:nvSpPr>
        <p:spPr>
          <a:xfrm>
            <a:off x="479778" y="1600200"/>
            <a:ext cx="8229600" cy="4572000"/>
          </a:xfrm>
        </p:spPr>
        <p:txBody>
          <a:bodyPr/>
          <a:lstStyle/>
          <a:p>
            <a:pPr marL="887413" lvl="2" indent="-285750">
              <a:buFont typeface="Wingdings" charset="2"/>
              <a:buChar char="Ø"/>
            </a:pPr>
            <a:endParaRPr lang="es-ES_tradnl" sz="1400" dirty="0">
              <a:latin typeface="Courier New"/>
              <a:ea typeface="ＭＳ Ｐゴシック" pitchFamily="34" charset="-128"/>
              <a:cs typeface="Courier New"/>
            </a:endParaRPr>
          </a:p>
          <a:p>
            <a:pPr marL="887413" lvl="2" indent="-285750">
              <a:buFont typeface="Wingdings" charset="2"/>
              <a:buChar char="Ø"/>
            </a:pPr>
            <a:r>
              <a:rPr lang="es-ES_tradnl" sz="1800" dirty="0">
                <a:latin typeface="Courier New"/>
                <a:ea typeface="ＭＳ Ｐゴシック" pitchFamily="34" charset="-128"/>
                <a:cs typeface="Courier New"/>
              </a:rPr>
              <a:t>VI</a:t>
            </a:r>
            <a:r>
              <a:rPr lang="es-ES_tradnl" sz="1800" dirty="0" smtClean="0">
                <a:latin typeface="Courier New"/>
                <a:ea typeface="ＭＳ Ｐゴシック" pitchFamily="34" charset="-128"/>
                <a:cs typeface="Courier New"/>
              </a:rPr>
              <a:t>. </a:t>
            </a:r>
            <a:r>
              <a:rPr lang="en-US" sz="1800" dirty="0" smtClean="0">
                <a:latin typeface="Courier New"/>
                <a:ea typeface="ＭＳ Ｐゴシック" pitchFamily="34" charset="-128"/>
                <a:cs typeface="Courier New"/>
              </a:rPr>
              <a:t>–</a:t>
            </a:r>
            <a:r>
              <a:rPr lang="es-ES_tradnl" sz="1800" dirty="0" smtClean="0">
                <a:latin typeface="Courier New"/>
                <a:ea typeface="ＭＳ Ｐゴシック" pitchFamily="34" charset="-128"/>
                <a:cs typeface="Courier New"/>
              </a:rPr>
              <a:t> Garantizar </a:t>
            </a:r>
            <a:r>
              <a:rPr lang="es-ES_tradnl" sz="1800" dirty="0">
                <a:latin typeface="Courier New"/>
                <a:ea typeface="ＭＳ Ｐゴシック" pitchFamily="34" charset="-128"/>
                <a:cs typeface="Courier New"/>
              </a:rPr>
              <a:t>que sus políticas públicas, programas, servicios, sistemas o plataformas informáticas, aplicaciones electrónicas o cualquier otra tecnología que implique el tratamiento datos personales </a:t>
            </a:r>
            <a:r>
              <a:rPr lang="es-ES_tradnl" sz="1800" b="1" dirty="0">
                <a:latin typeface="Courier New"/>
                <a:ea typeface="ＭＳ Ｐゴシック" pitchFamily="34" charset="-128"/>
                <a:cs typeface="Courier New"/>
              </a:rPr>
              <a:t>cumplan por defecto </a:t>
            </a:r>
            <a:r>
              <a:rPr lang="es-ES_tradnl" sz="1800" dirty="0">
                <a:latin typeface="Courier New"/>
                <a:ea typeface="ＭＳ Ｐゴシック" pitchFamily="34" charset="-128"/>
                <a:cs typeface="Courier New"/>
              </a:rPr>
              <a:t>con las obligaciones previstas en la presente Ley y las demás que resulten aplicables en la materia</a:t>
            </a:r>
            <a:r>
              <a:rPr lang="es-ES_tradnl" sz="1800" dirty="0" smtClean="0">
                <a:latin typeface="Courier New"/>
                <a:ea typeface="ＭＳ Ｐゴシック" pitchFamily="34" charset="-128"/>
                <a:cs typeface="Courier New"/>
              </a:rPr>
              <a:t>.</a:t>
            </a:r>
          </a:p>
          <a:p>
            <a:pPr marL="887413" lvl="2" indent="-285750">
              <a:buFont typeface="Wingdings" charset="2"/>
              <a:buChar char="Ø"/>
            </a:pPr>
            <a:endParaRPr lang="es-ES_tradnl" sz="1400" dirty="0" smtClean="0">
              <a:ea typeface="ＭＳ Ｐゴシック" pitchFamily="34" charset="-128"/>
              <a:cs typeface="Courier New"/>
            </a:endParaRPr>
          </a:p>
          <a:p>
            <a:pPr marL="887413" lvl="2" indent="-285750">
              <a:buFont typeface="Wingdings" charset="2"/>
              <a:buChar char="Ø"/>
            </a:pPr>
            <a:r>
              <a:rPr lang="es-ES_tradnl" sz="2000" dirty="0" smtClean="0">
                <a:ea typeface="ＭＳ Ｐゴシック" pitchFamily="34" charset="-128"/>
                <a:cs typeface="Courier New"/>
              </a:rPr>
              <a:t>Concepto</a:t>
            </a:r>
            <a:r>
              <a:rPr lang="es-ES_tradnl" sz="2000" dirty="0">
                <a:ea typeface="ＭＳ Ｐゴシック" pitchFamily="34" charset="-128"/>
                <a:cs typeface="Courier New"/>
              </a:rPr>
              <a:t>, definición, </a:t>
            </a:r>
            <a:r>
              <a:rPr lang="es-ES_tradnl" sz="2000" dirty="0" smtClean="0">
                <a:ea typeface="ＭＳ Ｐゴシック" pitchFamily="34" charset="-128"/>
                <a:cs typeface="Courier New"/>
              </a:rPr>
              <a:t>carácter novedoso.</a:t>
            </a:r>
          </a:p>
          <a:p>
            <a:pPr marL="887413" lvl="2" indent="-285750">
              <a:buFont typeface="Wingdings" charset="2"/>
              <a:buChar char="Ø"/>
            </a:pPr>
            <a:r>
              <a:rPr lang="es-ES_tradnl" sz="2000" dirty="0" smtClean="0">
                <a:ea typeface="ＭＳ Ｐゴシック" pitchFamily="34" charset="-128"/>
                <a:cs typeface="Courier New"/>
              </a:rPr>
              <a:t>Comparación </a:t>
            </a:r>
            <a:r>
              <a:rPr lang="es-ES_tradnl" sz="2000" dirty="0">
                <a:ea typeface="ＭＳ Ｐゴシック" pitchFamily="34" charset="-128"/>
                <a:cs typeface="Courier New"/>
              </a:rPr>
              <a:t>con mejores prácticas a nivel internacional.</a:t>
            </a:r>
          </a:p>
          <a:p>
            <a:pPr marL="887413" lvl="2" indent="-285750">
              <a:buFont typeface="Wingdings" charset="2"/>
              <a:buChar char="Ø"/>
            </a:pPr>
            <a:r>
              <a:rPr lang="es-ES_tradnl" sz="2000" dirty="0">
                <a:ea typeface="ＭＳ Ｐゴシック" pitchFamily="34" charset="-128"/>
                <a:cs typeface="Courier New"/>
              </a:rPr>
              <a:t>Retos y recomendaciones de implementación</a:t>
            </a:r>
            <a:r>
              <a:rPr lang="es-ES_tradnl" sz="2000" dirty="0" smtClean="0">
                <a:ea typeface="ＭＳ Ｐゴシック" pitchFamily="34" charset="-128"/>
                <a:cs typeface="Courier New"/>
              </a:rPr>
              <a:t>.</a:t>
            </a:r>
            <a:endParaRPr lang="es-ES_tradnl" sz="2000" dirty="0">
              <a:ea typeface="ＭＳ Ｐゴシック" pitchFamily="34" charset="-128"/>
              <a:cs typeface="Courier New"/>
            </a:endParaRPr>
          </a:p>
        </p:txBody>
      </p:sp>
      <p:sp>
        <p:nvSpPr>
          <p:cNvPr id="5" name="Title 4"/>
          <p:cNvSpPr>
            <a:spLocks noGrp="1"/>
          </p:cNvSpPr>
          <p:nvPr>
            <p:ph type="title"/>
          </p:nvPr>
        </p:nvSpPr>
        <p:spPr>
          <a:xfrm>
            <a:off x="457200" y="304800"/>
            <a:ext cx="6508750" cy="1143000"/>
          </a:xfrm>
        </p:spPr>
        <p:txBody>
          <a:bodyPr/>
          <a:lstStyle/>
          <a:p>
            <a:r>
              <a:rPr lang="es-ES_tradnl" sz="3000" dirty="0"/>
              <a:t>3.3. Privacidad por defecto &amp; privacidad por diseño</a:t>
            </a:r>
          </a:p>
        </p:txBody>
      </p:sp>
    </p:spTree>
    <p:extLst>
      <p:ext uri="{BB962C8B-B14F-4D97-AF65-F5344CB8AC3E}">
        <p14:creationId xmlns:p14="http://schemas.microsoft.com/office/powerpoint/2010/main" val="4262782201"/>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Marcador de contenido"/>
          <p:cNvSpPr>
            <a:spLocks noGrp="1"/>
          </p:cNvSpPr>
          <p:nvPr>
            <p:ph idx="1"/>
          </p:nvPr>
        </p:nvSpPr>
        <p:spPr>
          <a:xfrm>
            <a:off x="457200" y="1268760"/>
            <a:ext cx="8229600" cy="5400600"/>
          </a:xfrm>
        </p:spPr>
        <p:txBody>
          <a:bodyPr/>
          <a:lstStyle/>
          <a:p>
            <a:pPr marL="706438" lvl="1" indent="-342900">
              <a:buFont typeface="Wingdings" charset="2"/>
              <a:buChar char="u"/>
            </a:pPr>
            <a:endParaRPr lang="es-ES_tradnl" sz="1800" dirty="0" smtClean="0">
              <a:ea typeface="ＭＳ Ｐゴシック" pitchFamily="34" charset="-128"/>
              <a:cs typeface="Courier New"/>
            </a:endParaRPr>
          </a:p>
          <a:p>
            <a:pPr marL="887413" lvl="2" indent="-285750">
              <a:buFont typeface="Wingdings" charset="2"/>
              <a:buChar char="Ø"/>
            </a:pPr>
            <a:endParaRPr lang="es-ES_tradnl" sz="1400" dirty="0" smtClean="0">
              <a:ea typeface="ＭＳ Ｐゴシック" pitchFamily="34" charset="-128"/>
              <a:cs typeface="Courier New"/>
            </a:endParaRPr>
          </a:p>
          <a:p>
            <a:pPr marL="601663" lvl="2" indent="0">
              <a:buNone/>
            </a:pPr>
            <a:r>
              <a:rPr lang="en-US" dirty="0" smtClean="0">
                <a:ea typeface="ＭＳ Ｐゴシック" pitchFamily="34" charset="-128"/>
                <a:cs typeface="Courier New"/>
              </a:rPr>
              <a:t>Los 7 </a:t>
            </a:r>
            <a:r>
              <a:rPr lang="en-US" dirty="0" err="1" smtClean="0">
                <a:ea typeface="ＭＳ Ｐゴシック" pitchFamily="34" charset="-128"/>
                <a:cs typeface="Courier New"/>
              </a:rPr>
              <a:t>principios</a:t>
            </a:r>
            <a:r>
              <a:rPr lang="en-US" dirty="0" smtClean="0">
                <a:ea typeface="ＭＳ Ｐゴシック" pitchFamily="34" charset="-128"/>
                <a:cs typeface="Courier New"/>
              </a:rPr>
              <a:t> </a:t>
            </a:r>
            <a:r>
              <a:rPr lang="en-US" dirty="0" err="1" smtClean="0">
                <a:ea typeface="ＭＳ Ｐゴシック" pitchFamily="34" charset="-128"/>
                <a:cs typeface="Courier New"/>
              </a:rPr>
              <a:t>fundamentales</a:t>
            </a:r>
            <a:r>
              <a:rPr lang="en-US" dirty="0" smtClean="0">
                <a:ea typeface="ＭＳ Ｐゴシック" pitchFamily="34" charset="-128"/>
                <a:cs typeface="Courier New"/>
              </a:rPr>
              <a:t> de la </a:t>
            </a:r>
            <a:r>
              <a:rPr lang="en-US" dirty="0" err="1" smtClean="0">
                <a:ea typeface="ＭＳ Ｐゴシック" pitchFamily="34" charset="-128"/>
                <a:cs typeface="Courier New"/>
              </a:rPr>
              <a:t>PpD</a:t>
            </a:r>
            <a:r>
              <a:rPr lang="en-US" dirty="0" smtClean="0">
                <a:ea typeface="ＭＳ Ｐゴシック" pitchFamily="34" charset="-128"/>
                <a:cs typeface="Courier New"/>
              </a:rPr>
              <a:t>:</a:t>
            </a:r>
            <a:endParaRPr lang="en-US" dirty="0">
              <a:ea typeface="ＭＳ Ｐゴシック" pitchFamily="34" charset="-128"/>
              <a:cs typeface="Courier New"/>
            </a:endParaRPr>
          </a:p>
          <a:p>
            <a:pPr marL="887413" lvl="2" indent="-285750">
              <a:buFont typeface="Wingdings" charset="2"/>
              <a:buChar char="Ø"/>
            </a:pPr>
            <a:r>
              <a:rPr lang="en-US" sz="2000" dirty="0">
                <a:ea typeface="ＭＳ Ｐゴシック" pitchFamily="34" charset="-128"/>
                <a:cs typeface="Courier New"/>
              </a:rPr>
              <a:t>1</a:t>
            </a:r>
            <a:r>
              <a:rPr lang="en-US" sz="2000" dirty="0" smtClean="0">
                <a:ea typeface="ＭＳ Ｐゴシック" pitchFamily="34" charset="-128"/>
                <a:cs typeface="Courier New"/>
              </a:rPr>
              <a:t>. </a:t>
            </a:r>
            <a:r>
              <a:rPr lang="en-US" sz="2000" dirty="0" err="1" smtClean="0">
                <a:ea typeface="ＭＳ Ｐゴシック" pitchFamily="34" charset="-128"/>
                <a:cs typeface="Courier New"/>
              </a:rPr>
              <a:t>Proactivo</a:t>
            </a:r>
            <a:r>
              <a:rPr lang="en-US" sz="2000" dirty="0" smtClean="0">
                <a:ea typeface="ＭＳ Ｐゴシック" pitchFamily="34" charset="-128"/>
                <a:cs typeface="Courier New"/>
              </a:rPr>
              <a:t>; no </a:t>
            </a:r>
            <a:r>
              <a:rPr lang="en-US" sz="2000" dirty="0" err="1" smtClean="0">
                <a:ea typeface="ＭＳ Ｐゴシック" pitchFamily="34" charset="-128"/>
                <a:cs typeface="Courier New"/>
              </a:rPr>
              <a:t>reactivo</a:t>
            </a:r>
            <a:r>
              <a:rPr lang="en-US" sz="2000" dirty="0" smtClean="0">
                <a:ea typeface="ＭＳ Ｐゴシック" pitchFamily="34" charset="-128"/>
                <a:cs typeface="Courier New"/>
              </a:rPr>
              <a:t>; </a:t>
            </a:r>
            <a:r>
              <a:rPr lang="en-US" sz="2000" dirty="0" err="1" smtClean="0">
                <a:ea typeface="ＭＳ Ｐゴシック" pitchFamily="34" charset="-128"/>
                <a:cs typeface="Courier New"/>
              </a:rPr>
              <a:t>preventivo</a:t>
            </a:r>
            <a:r>
              <a:rPr lang="en-US" sz="2000" dirty="0" smtClean="0">
                <a:ea typeface="ＭＳ Ｐゴシック" pitchFamily="34" charset="-128"/>
                <a:cs typeface="Courier New"/>
              </a:rPr>
              <a:t>; no </a:t>
            </a:r>
            <a:r>
              <a:rPr lang="en-US" sz="2000" dirty="0" err="1" smtClean="0">
                <a:ea typeface="ＭＳ Ｐゴシック" pitchFamily="34" charset="-128"/>
                <a:cs typeface="Courier New"/>
              </a:rPr>
              <a:t>remediación</a:t>
            </a:r>
            <a:r>
              <a:rPr lang="en-US" sz="2000" dirty="0">
                <a:ea typeface="ＭＳ Ｐゴシック" pitchFamily="34" charset="-128"/>
                <a:cs typeface="Courier New"/>
              </a:rPr>
              <a:t>.</a:t>
            </a:r>
          </a:p>
          <a:p>
            <a:pPr marL="887413" lvl="2" indent="-285750">
              <a:buFont typeface="Wingdings" charset="2"/>
              <a:buChar char="Ø"/>
            </a:pPr>
            <a:r>
              <a:rPr lang="en-US" sz="2000" dirty="0">
                <a:ea typeface="ＭＳ Ｐゴシック" pitchFamily="34" charset="-128"/>
                <a:cs typeface="Courier New"/>
              </a:rPr>
              <a:t>2</a:t>
            </a:r>
            <a:r>
              <a:rPr lang="en-US" sz="2000" dirty="0" smtClean="0">
                <a:ea typeface="ＭＳ Ｐゴシック" pitchFamily="34" charset="-128"/>
                <a:cs typeface="Courier New"/>
              </a:rPr>
              <a:t>. </a:t>
            </a:r>
            <a:r>
              <a:rPr lang="en-US" sz="2000" dirty="0" err="1" smtClean="0">
                <a:ea typeface="ＭＳ Ｐゴシック" pitchFamily="34" charset="-128"/>
                <a:cs typeface="Courier New"/>
              </a:rPr>
              <a:t>Privacidad</a:t>
            </a:r>
            <a:r>
              <a:rPr lang="en-US" sz="2000" dirty="0" smtClean="0">
                <a:ea typeface="ＭＳ Ｐゴシック" pitchFamily="34" charset="-128"/>
                <a:cs typeface="Courier New"/>
              </a:rPr>
              <a:t> </a:t>
            </a:r>
            <a:r>
              <a:rPr lang="en-US" sz="2000" dirty="0" err="1" smtClean="0">
                <a:ea typeface="ＭＳ Ｐゴシック" pitchFamily="34" charset="-128"/>
                <a:cs typeface="Courier New"/>
              </a:rPr>
              <a:t>como</a:t>
            </a:r>
            <a:r>
              <a:rPr lang="en-US" sz="2000" dirty="0" smtClean="0">
                <a:ea typeface="ＭＳ Ｐゴシック" pitchFamily="34" charset="-128"/>
                <a:cs typeface="Courier New"/>
              </a:rPr>
              <a:t> </a:t>
            </a:r>
            <a:r>
              <a:rPr lang="en-US" sz="2000" dirty="0" err="1" smtClean="0">
                <a:ea typeface="ＭＳ Ｐゴシック" pitchFamily="34" charset="-128"/>
                <a:cs typeface="Courier New"/>
              </a:rPr>
              <a:t>parámetro</a:t>
            </a:r>
            <a:r>
              <a:rPr lang="en-US" sz="2000" dirty="0" smtClean="0">
                <a:ea typeface="ＭＳ Ｐゴシック" pitchFamily="34" charset="-128"/>
                <a:cs typeface="Courier New"/>
              </a:rPr>
              <a:t> </a:t>
            </a:r>
            <a:r>
              <a:rPr lang="en-US" sz="2000" dirty="0" err="1" smtClean="0">
                <a:ea typeface="ＭＳ Ｐゴシック" pitchFamily="34" charset="-128"/>
                <a:cs typeface="Courier New"/>
              </a:rPr>
              <a:t>por</a:t>
            </a:r>
            <a:r>
              <a:rPr lang="en-US" sz="2000" dirty="0" smtClean="0">
                <a:ea typeface="ＭＳ Ｐゴシック" pitchFamily="34" charset="-128"/>
                <a:cs typeface="Courier New"/>
              </a:rPr>
              <a:t> </a:t>
            </a:r>
            <a:r>
              <a:rPr lang="en-US" sz="2000" dirty="0" err="1" smtClean="0">
                <a:ea typeface="ＭＳ Ｐゴシック" pitchFamily="34" charset="-128"/>
                <a:cs typeface="Courier New"/>
              </a:rPr>
              <a:t>defecto</a:t>
            </a:r>
            <a:r>
              <a:rPr lang="en-US" sz="2000" dirty="0" smtClean="0">
                <a:ea typeface="ＭＳ Ｐゴシック" pitchFamily="34" charset="-128"/>
                <a:cs typeface="Courier New"/>
              </a:rPr>
              <a:t>.</a:t>
            </a:r>
          </a:p>
          <a:p>
            <a:pPr marL="887413" lvl="2" indent="-285750">
              <a:buFont typeface="Wingdings" charset="2"/>
              <a:buChar char="Ø"/>
            </a:pPr>
            <a:r>
              <a:rPr lang="en-US" sz="2000" dirty="0" smtClean="0">
                <a:ea typeface="ＭＳ Ｐゴシック" pitchFamily="34" charset="-128"/>
                <a:cs typeface="Courier New"/>
              </a:rPr>
              <a:t>3. </a:t>
            </a:r>
            <a:r>
              <a:rPr lang="en-US" sz="2000" dirty="0" err="1" smtClean="0">
                <a:ea typeface="ＭＳ Ｐゴシック" pitchFamily="34" charset="-128"/>
                <a:cs typeface="Courier New"/>
              </a:rPr>
              <a:t>Privacidad</a:t>
            </a:r>
            <a:r>
              <a:rPr lang="en-US" sz="2000" dirty="0" smtClean="0">
                <a:ea typeface="ＭＳ Ｐゴシック" pitchFamily="34" charset="-128"/>
                <a:cs typeface="Courier New"/>
              </a:rPr>
              <a:t> </a:t>
            </a:r>
            <a:r>
              <a:rPr lang="en-US" sz="2000" dirty="0" err="1" smtClean="0">
                <a:ea typeface="ＭＳ Ｐゴシック" pitchFamily="34" charset="-128"/>
                <a:cs typeface="Courier New"/>
              </a:rPr>
              <a:t>imbebida</a:t>
            </a:r>
            <a:r>
              <a:rPr lang="en-US" sz="2000" dirty="0" smtClean="0">
                <a:ea typeface="ＭＳ Ｐゴシック" pitchFamily="34" charset="-128"/>
                <a:cs typeface="Courier New"/>
              </a:rPr>
              <a:t> en el </a:t>
            </a:r>
            <a:r>
              <a:rPr lang="en-US" sz="2000" dirty="0" err="1" smtClean="0">
                <a:ea typeface="ＭＳ Ｐゴシック" pitchFamily="34" charset="-128"/>
                <a:cs typeface="Courier New"/>
              </a:rPr>
              <a:t>diseño</a:t>
            </a:r>
            <a:r>
              <a:rPr lang="en-US" sz="2000" dirty="0" smtClean="0">
                <a:ea typeface="ＭＳ Ｐゴシック" pitchFamily="34" charset="-128"/>
                <a:cs typeface="Courier New"/>
              </a:rPr>
              <a:t>.</a:t>
            </a:r>
            <a:endParaRPr lang="en-US" sz="2000" dirty="0">
              <a:ea typeface="ＭＳ Ｐゴシック" pitchFamily="34" charset="-128"/>
              <a:cs typeface="Courier New"/>
            </a:endParaRPr>
          </a:p>
          <a:p>
            <a:pPr marL="887413" lvl="2" indent="-285750">
              <a:buFont typeface="Wingdings" charset="2"/>
              <a:buChar char="Ø"/>
            </a:pPr>
            <a:r>
              <a:rPr lang="en-US" sz="2000" dirty="0">
                <a:ea typeface="ＭＳ Ｐゴシック" pitchFamily="34" charset="-128"/>
                <a:cs typeface="Courier New"/>
              </a:rPr>
              <a:t>4</a:t>
            </a:r>
            <a:r>
              <a:rPr lang="en-US" sz="2000" dirty="0" smtClean="0">
                <a:ea typeface="ＭＳ Ｐゴシック" pitchFamily="34" charset="-128"/>
                <a:cs typeface="Courier New"/>
              </a:rPr>
              <a:t>. </a:t>
            </a:r>
            <a:r>
              <a:rPr lang="en-US" sz="2000" dirty="0" err="1" smtClean="0">
                <a:ea typeface="ＭＳ Ｐゴシック" pitchFamily="34" charset="-128"/>
                <a:cs typeface="Courier New"/>
              </a:rPr>
              <a:t>Funcionalidad</a:t>
            </a:r>
            <a:r>
              <a:rPr lang="en-US" sz="2000" dirty="0" smtClean="0">
                <a:ea typeface="ＭＳ Ｐゴシック" pitchFamily="34" charset="-128"/>
                <a:cs typeface="Courier New"/>
              </a:rPr>
              <a:t> </a:t>
            </a:r>
            <a:r>
              <a:rPr lang="en-US" sz="2000" dirty="0" err="1" smtClean="0">
                <a:ea typeface="ＭＳ Ｐゴシック" pitchFamily="34" charset="-128"/>
                <a:cs typeface="Courier New"/>
              </a:rPr>
              <a:t>completa</a:t>
            </a:r>
            <a:r>
              <a:rPr lang="en-US" sz="2000" dirty="0" smtClean="0">
                <a:ea typeface="ＭＳ Ｐゴシック" pitchFamily="34" charset="-128"/>
                <a:cs typeface="Courier New"/>
              </a:rPr>
              <a:t>: </a:t>
            </a:r>
            <a:r>
              <a:rPr lang="en-US" sz="2000" dirty="0" err="1" smtClean="0">
                <a:ea typeface="ＭＳ Ｐゴシック" pitchFamily="34" charset="-128"/>
                <a:cs typeface="Courier New"/>
              </a:rPr>
              <a:t>suma</a:t>
            </a:r>
            <a:r>
              <a:rPr lang="en-US" sz="2000" dirty="0" smtClean="0">
                <a:ea typeface="ＭＳ Ｐゴシック" pitchFamily="34" charset="-128"/>
                <a:cs typeface="Courier New"/>
              </a:rPr>
              <a:t> </a:t>
            </a:r>
            <a:r>
              <a:rPr lang="en-US" sz="2000" dirty="0" err="1" smtClean="0">
                <a:ea typeface="ＭＳ Ｐゴシック" pitchFamily="34" charset="-128"/>
                <a:cs typeface="Courier New"/>
              </a:rPr>
              <a:t>positiva</a:t>
            </a:r>
            <a:r>
              <a:rPr lang="en-US" sz="2000" dirty="0" smtClean="0">
                <a:ea typeface="ＭＳ Ｐゴシック" pitchFamily="34" charset="-128"/>
                <a:cs typeface="Courier New"/>
              </a:rPr>
              <a:t>, no </a:t>
            </a:r>
            <a:r>
              <a:rPr lang="en-US" sz="2000" dirty="0" err="1" smtClean="0">
                <a:ea typeface="ＭＳ Ｐゴシック" pitchFamily="34" charset="-128"/>
                <a:cs typeface="Courier New"/>
              </a:rPr>
              <a:t>nula</a:t>
            </a:r>
            <a:r>
              <a:rPr lang="en-US" sz="2000" dirty="0" smtClean="0">
                <a:ea typeface="ＭＳ Ｐゴシック" pitchFamily="34" charset="-128"/>
                <a:cs typeface="Courier New"/>
              </a:rPr>
              <a:t>.</a:t>
            </a:r>
            <a:endParaRPr lang="en-US" sz="2000" dirty="0">
              <a:ea typeface="ＭＳ Ｐゴシック" pitchFamily="34" charset="-128"/>
              <a:cs typeface="Courier New"/>
            </a:endParaRPr>
          </a:p>
          <a:p>
            <a:pPr marL="887413" lvl="2" indent="-285750">
              <a:buFont typeface="Wingdings" charset="2"/>
              <a:buChar char="Ø"/>
            </a:pPr>
            <a:r>
              <a:rPr lang="en-US" sz="2000" dirty="0">
                <a:ea typeface="ＭＳ Ｐゴシック" pitchFamily="34" charset="-128"/>
                <a:cs typeface="Courier New"/>
              </a:rPr>
              <a:t>5</a:t>
            </a:r>
            <a:r>
              <a:rPr lang="en-US" sz="2000" dirty="0" smtClean="0">
                <a:ea typeface="ＭＳ Ｐゴシック" pitchFamily="34" charset="-128"/>
                <a:cs typeface="Courier New"/>
              </a:rPr>
              <a:t>. </a:t>
            </a:r>
            <a:r>
              <a:rPr lang="en-US" sz="2000" dirty="0" err="1" smtClean="0">
                <a:ea typeface="ＭＳ Ｐゴシック" pitchFamily="34" charset="-128"/>
                <a:cs typeface="Courier New"/>
              </a:rPr>
              <a:t>Seguridad</a:t>
            </a:r>
            <a:r>
              <a:rPr lang="en-US" sz="2000" dirty="0" smtClean="0">
                <a:ea typeface="ＭＳ Ｐゴシック" pitchFamily="34" charset="-128"/>
                <a:cs typeface="Courier New"/>
              </a:rPr>
              <a:t> de principio a fin </a:t>
            </a:r>
            <a:r>
              <a:rPr lang="en-US" sz="2000" dirty="0">
                <a:ea typeface="ＭＳ Ｐゴシック" pitchFamily="34" charset="-128"/>
                <a:cs typeface="Courier New"/>
              </a:rPr>
              <a:t>— </a:t>
            </a:r>
            <a:r>
              <a:rPr lang="en-US" sz="2000" dirty="0" err="1" smtClean="0">
                <a:ea typeface="ＭＳ Ｐゴシック" pitchFamily="34" charset="-128"/>
                <a:cs typeface="Courier New"/>
              </a:rPr>
              <a:t>Protección</a:t>
            </a:r>
            <a:r>
              <a:rPr lang="en-US" sz="2000" dirty="0" smtClean="0">
                <a:ea typeface="ＭＳ Ｐゴシック" pitchFamily="34" charset="-128"/>
                <a:cs typeface="Courier New"/>
              </a:rPr>
              <a:t> </a:t>
            </a:r>
            <a:r>
              <a:rPr lang="en-US" sz="2000" dirty="0" err="1" smtClean="0">
                <a:ea typeface="ＭＳ Ｐゴシック" pitchFamily="34" charset="-128"/>
                <a:cs typeface="Courier New"/>
              </a:rPr>
              <a:t>durante</a:t>
            </a:r>
            <a:r>
              <a:rPr lang="en-US" sz="2000" dirty="0" smtClean="0">
                <a:ea typeface="ＭＳ Ｐゴシック" pitchFamily="34" charset="-128"/>
                <a:cs typeface="Courier New"/>
              </a:rPr>
              <a:t> </a:t>
            </a:r>
            <a:r>
              <a:rPr lang="en-US" sz="2000" dirty="0" err="1" smtClean="0">
                <a:ea typeface="ＭＳ Ｐゴシック" pitchFamily="34" charset="-128"/>
                <a:cs typeface="Courier New"/>
              </a:rPr>
              <a:t>todo</a:t>
            </a:r>
            <a:r>
              <a:rPr lang="en-US" sz="2000" dirty="0" smtClean="0">
                <a:ea typeface="ＭＳ Ｐゴシック" pitchFamily="34" charset="-128"/>
                <a:cs typeface="Courier New"/>
              </a:rPr>
              <a:t> el </a:t>
            </a:r>
            <a:r>
              <a:rPr lang="en-US" sz="2000" dirty="0" err="1" smtClean="0">
                <a:ea typeface="ＭＳ Ｐゴシック" pitchFamily="34" charset="-128"/>
                <a:cs typeface="Courier New"/>
              </a:rPr>
              <a:t>ciclo</a:t>
            </a:r>
            <a:r>
              <a:rPr lang="en-US" sz="2000" dirty="0" smtClean="0">
                <a:ea typeface="ＭＳ Ｐゴシック" pitchFamily="34" charset="-128"/>
                <a:cs typeface="Courier New"/>
              </a:rPr>
              <a:t> de </a:t>
            </a:r>
            <a:r>
              <a:rPr lang="en-US" sz="2000" dirty="0" err="1" smtClean="0">
                <a:ea typeface="ＭＳ Ｐゴシック" pitchFamily="34" charset="-128"/>
                <a:cs typeface="Courier New"/>
              </a:rPr>
              <a:t>vida</a:t>
            </a:r>
            <a:r>
              <a:rPr lang="en-US" sz="2000" dirty="0" smtClean="0">
                <a:ea typeface="ＭＳ Ｐゴシック" pitchFamily="34" charset="-128"/>
                <a:cs typeface="Courier New"/>
              </a:rPr>
              <a:t>.</a:t>
            </a:r>
            <a:endParaRPr lang="en-US" sz="2000" dirty="0">
              <a:ea typeface="ＭＳ Ｐゴシック" pitchFamily="34" charset="-128"/>
              <a:cs typeface="Courier New"/>
            </a:endParaRPr>
          </a:p>
          <a:p>
            <a:pPr marL="887413" lvl="2" indent="-285750">
              <a:buFont typeface="Wingdings" charset="2"/>
              <a:buChar char="Ø"/>
            </a:pPr>
            <a:r>
              <a:rPr lang="en-US" sz="2000" dirty="0">
                <a:ea typeface="ＭＳ Ｐゴシック" pitchFamily="34" charset="-128"/>
                <a:cs typeface="Courier New"/>
              </a:rPr>
              <a:t>6</a:t>
            </a:r>
            <a:r>
              <a:rPr lang="en-US" sz="2000" dirty="0" smtClean="0">
                <a:ea typeface="ＭＳ Ｐゴシック" pitchFamily="34" charset="-128"/>
                <a:cs typeface="Courier New"/>
              </a:rPr>
              <a:t>. </a:t>
            </a:r>
            <a:r>
              <a:rPr lang="en-US" sz="2000" dirty="0" err="1" smtClean="0">
                <a:ea typeface="ＭＳ Ｐゴシック" pitchFamily="34" charset="-128"/>
                <a:cs typeface="Courier New"/>
              </a:rPr>
              <a:t>Visibilidad</a:t>
            </a:r>
            <a:r>
              <a:rPr lang="en-US" sz="2000" dirty="0" smtClean="0">
                <a:ea typeface="ＭＳ Ｐゴシック" pitchFamily="34" charset="-128"/>
                <a:cs typeface="Courier New"/>
              </a:rPr>
              <a:t> y </a:t>
            </a:r>
            <a:r>
              <a:rPr lang="en-US" sz="2000" dirty="0" err="1" smtClean="0">
                <a:ea typeface="ＭＳ Ｐゴシック" pitchFamily="34" charset="-128"/>
                <a:cs typeface="Courier New"/>
              </a:rPr>
              <a:t>transparencia</a:t>
            </a:r>
            <a:r>
              <a:rPr lang="en-US" sz="2000" dirty="0" smtClean="0">
                <a:ea typeface="ＭＳ Ｐゴシック" pitchFamily="34" charset="-128"/>
                <a:cs typeface="Courier New"/>
              </a:rPr>
              <a:t> — </a:t>
            </a:r>
            <a:r>
              <a:rPr lang="en-US" sz="2000" dirty="0" err="1" smtClean="0">
                <a:ea typeface="ＭＳ Ｐゴシック" pitchFamily="34" charset="-128"/>
                <a:cs typeface="Courier New"/>
              </a:rPr>
              <a:t>Dejarlo</a:t>
            </a:r>
            <a:r>
              <a:rPr lang="en-US" sz="2000" dirty="0" smtClean="0">
                <a:ea typeface="ＭＳ Ｐゴシック" pitchFamily="34" charset="-128"/>
                <a:cs typeface="Courier New"/>
              </a:rPr>
              <a:t> </a:t>
            </a:r>
            <a:r>
              <a:rPr lang="en-US" sz="2000" dirty="0" err="1" smtClean="0">
                <a:ea typeface="ＭＳ Ｐゴシック" pitchFamily="34" charset="-128"/>
                <a:cs typeface="Courier New"/>
              </a:rPr>
              <a:t>abierto</a:t>
            </a:r>
            <a:r>
              <a:rPr lang="en-US" sz="2000" dirty="0" smtClean="0">
                <a:ea typeface="ＭＳ Ｐゴシック" pitchFamily="34" charset="-128"/>
                <a:cs typeface="Courier New"/>
              </a:rPr>
              <a:t>.</a:t>
            </a:r>
            <a:endParaRPr lang="en-US" sz="2000" dirty="0">
              <a:ea typeface="ＭＳ Ｐゴシック" pitchFamily="34" charset="-128"/>
              <a:cs typeface="Courier New"/>
            </a:endParaRPr>
          </a:p>
          <a:p>
            <a:pPr marL="887413" lvl="2" indent="-285750">
              <a:buFont typeface="Wingdings" charset="2"/>
              <a:buChar char="Ø"/>
            </a:pPr>
            <a:r>
              <a:rPr lang="en-US" sz="2000" dirty="0">
                <a:ea typeface="ＭＳ Ｐゴシック" pitchFamily="34" charset="-128"/>
                <a:cs typeface="Courier New"/>
              </a:rPr>
              <a:t>7</a:t>
            </a:r>
            <a:r>
              <a:rPr lang="en-US" sz="2000" dirty="0" smtClean="0">
                <a:ea typeface="ＭＳ Ｐゴシック" pitchFamily="34" charset="-128"/>
                <a:cs typeface="Courier New"/>
              </a:rPr>
              <a:t>. </a:t>
            </a:r>
            <a:r>
              <a:rPr lang="en-US" sz="2000" dirty="0" err="1" smtClean="0">
                <a:ea typeface="ＭＳ Ｐゴシック" pitchFamily="34" charset="-128"/>
                <a:cs typeface="Courier New"/>
              </a:rPr>
              <a:t>Respeto</a:t>
            </a:r>
            <a:r>
              <a:rPr lang="en-US" sz="2000" dirty="0" smtClean="0">
                <a:ea typeface="ＭＳ Ｐゴシック" pitchFamily="34" charset="-128"/>
                <a:cs typeface="Courier New"/>
              </a:rPr>
              <a:t> </a:t>
            </a:r>
            <a:r>
              <a:rPr lang="en-US" sz="2000" dirty="0" err="1" smtClean="0">
                <a:ea typeface="ＭＳ Ｐゴシック" pitchFamily="34" charset="-128"/>
                <a:cs typeface="Courier New"/>
              </a:rPr>
              <a:t>para</a:t>
            </a:r>
            <a:r>
              <a:rPr lang="en-US" sz="2000" dirty="0" smtClean="0">
                <a:ea typeface="ＭＳ Ｐゴシック" pitchFamily="34" charset="-128"/>
                <a:cs typeface="Courier New"/>
              </a:rPr>
              <a:t> la </a:t>
            </a:r>
            <a:r>
              <a:rPr lang="en-US" sz="2000" dirty="0" err="1" smtClean="0">
                <a:ea typeface="ＭＳ Ｐゴシック" pitchFamily="34" charset="-128"/>
                <a:cs typeface="Courier New"/>
              </a:rPr>
              <a:t>privacidad</a:t>
            </a:r>
            <a:r>
              <a:rPr lang="en-US" sz="2000" dirty="0" smtClean="0">
                <a:ea typeface="ＭＳ Ｐゴシック" pitchFamily="34" charset="-128"/>
                <a:cs typeface="Courier New"/>
              </a:rPr>
              <a:t> del </a:t>
            </a:r>
            <a:r>
              <a:rPr lang="en-US" sz="2000" dirty="0" err="1" smtClean="0">
                <a:ea typeface="ＭＳ Ｐゴシック" pitchFamily="34" charset="-128"/>
                <a:cs typeface="Courier New"/>
              </a:rPr>
              <a:t>usuario</a:t>
            </a:r>
            <a:r>
              <a:rPr lang="en-US" sz="2000" dirty="0" smtClean="0">
                <a:ea typeface="ＭＳ Ｐゴシック" pitchFamily="34" charset="-128"/>
                <a:cs typeface="Courier New"/>
              </a:rPr>
              <a:t> </a:t>
            </a:r>
            <a:r>
              <a:rPr lang="en-US" sz="2000" dirty="0">
                <a:ea typeface="ＭＳ Ｐゴシック" pitchFamily="34" charset="-128"/>
                <a:cs typeface="Courier New"/>
              </a:rPr>
              <a:t>— </a:t>
            </a:r>
            <a:r>
              <a:rPr lang="en-US" sz="2000" dirty="0" err="1" smtClean="0">
                <a:ea typeface="ＭＳ Ｐゴシック" pitchFamily="34" charset="-128"/>
                <a:cs typeface="Courier New"/>
              </a:rPr>
              <a:t>Mantenerla</a:t>
            </a:r>
            <a:r>
              <a:rPr lang="en-US" sz="2000" dirty="0" smtClean="0">
                <a:ea typeface="ＭＳ Ｐゴシック" pitchFamily="34" charset="-128"/>
                <a:cs typeface="Courier New"/>
              </a:rPr>
              <a:t> </a:t>
            </a:r>
            <a:r>
              <a:rPr lang="en-US" sz="2000" dirty="0" err="1" smtClean="0">
                <a:ea typeface="ＭＳ Ｐゴシック" pitchFamily="34" charset="-128"/>
                <a:cs typeface="Courier New"/>
              </a:rPr>
              <a:t>centrada</a:t>
            </a:r>
            <a:r>
              <a:rPr lang="en-US" sz="2000" dirty="0" smtClean="0">
                <a:ea typeface="ＭＳ Ｐゴシック" pitchFamily="34" charset="-128"/>
                <a:cs typeface="Courier New"/>
              </a:rPr>
              <a:t> en el </a:t>
            </a:r>
            <a:r>
              <a:rPr lang="en-US" sz="2000" dirty="0" err="1" smtClean="0">
                <a:ea typeface="ＭＳ Ｐゴシック" pitchFamily="34" charset="-128"/>
                <a:cs typeface="Courier New"/>
              </a:rPr>
              <a:t>usuario</a:t>
            </a:r>
            <a:r>
              <a:rPr lang="en-US" sz="2000" dirty="0" smtClean="0">
                <a:ea typeface="ＭＳ Ｐゴシック" pitchFamily="34" charset="-128"/>
                <a:cs typeface="Courier New"/>
              </a:rPr>
              <a:t>.</a:t>
            </a:r>
          </a:p>
        </p:txBody>
      </p:sp>
      <p:sp>
        <p:nvSpPr>
          <p:cNvPr id="5" name="Title 4"/>
          <p:cNvSpPr>
            <a:spLocks noGrp="1"/>
          </p:cNvSpPr>
          <p:nvPr>
            <p:ph type="title"/>
          </p:nvPr>
        </p:nvSpPr>
        <p:spPr>
          <a:xfrm>
            <a:off x="457200" y="304800"/>
            <a:ext cx="6508750" cy="1143000"/>
          </a:xfrm>
        </p:spPr>
        <p:txBody>
          <a:bodyPr/>
          <a:lstStyle/>
          <a:p>
            <a:r>
              <a:rPr lang="es-ES_tradnl" sz="3000" dirty="0"/>
              <a:t>3.3. Privacidad por defecto &amp; privacidad por </a:t>
            </a:r>
            <a:r>
              <a:rPr lang="es-ES_tradnl" sz="3000" dirty="0" smtClean="0"/>
              <a:t>diseño (“</a:t>
            </a:r>
            <a:r>
              <a:rPr lang="es-ES_tradnl" sz="3000" dirty="0" err="1" smtClean="0"/>
              <a:t>PpD</a:t>
            </a:r>
            <a:r>
              <a:rPr lang="es-ES_tradnl" sz="3000" dirty="0" smtClean="0"/>
              <a:t>”)</a:t>
            </a:r>
            <a:endParaRPr lang="es-ES_tradnl" sz="3000" dirty="0"/>
          </a:p>
        </p:txBody>
      </p:sp>
    </p:spTree>
    <p:extLst>
      <p:ext uri="{BB962C8B-B14F-4D97-AF65-F5344CB8AC3E}">
        <p14:creationId xmlns:p14="http://schemas.microsoft.com/office/powerpoint/2010/main" val="1148355479"/>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Marcador de contenido"/>
          <p:cNvSpPr>
            <a:spLocks noGrp="1"/>
          </p:cNvSpPr>
          <p:nvPr>
            <p:ph idx="1"/>
          </p:nvPr>
        </p:nvSpPr>
        <p:spPr>
          <a:xfrm>
            <a:off x="434622" y="1981200"/>
            <a:ext cx="6880578" cy="3962400"/>
          </a:xfrm>
        </p:spPr>
        <p:txBody>
          <a:bodyPr/>
          <a:lstStyle/>
          <a:p>
            <a:pPr marL="887413" lvl="2" indent="-285750">
              <a:buFont typeface="Wingdings" charset="2"/>
              <a:buChar char="Ø"/>
            </a:pPr>
            <a:endParaRPr lang="es-ES_tradnl" sz="1400" dirty="0" smtClean="0">
              <a:ea typeface="ＭＳ Ｐゴシック" pitchFamily="34" charset="-128"/>
              <a:cs typeface="Courier New"/>
            </a:endParaRPr>
          </a:p>
          <a:p>
            <a:pPr marL="601663" lvl="2" indent="0">
              <a:buNone/>
            </a:pPr>
            <a:r>
              <a:rPr lang="en-US" dirty="0" smtClean="0">
                <a:ea typeface="ＭＳ Ｐゴシック" pitchFamily="34" charset="-128"/>
                <a:cs typeface="Courier New"/>
              </a:rPr>
              <a:t>La </a:t>
            </a:r>
            <a:r>
              <a:rPr lang="en-US" dirty="0" err="1" smtClean="0">
                <a:ea typeface="ＭＳ Ｐゴシック" pitchFamily="34" charset="-128"/>
                <a:cs typeface="Courier New"/>
              </a:rPr>
              <a:t>privacidad</a:t>
            </a:r>
            <a:r>
              <a:rPr lang="en-US" dirty="0">
                <a:ea typeface="ＭＳ Ｐゴシック" pitchFamily="34" charset="-128"/>
                <a:cs typeface="Courier New"/>
              </a:rPr>
              <a:t> </a:t>
            </a:r>
            <a:r>
              <a:rPr lang="en-US" dirty="0" err="1" smtClean="0">
                <a:ea typeface="ＭＳ Ｐゴシック" pitchFamily="34" charset="-128"/>
                <a:cs typeface="Courier New"/>
              </a:rPr>
              <a:t>por</a:t>
            </a:r>
            <a:r>
              <a:rPr lang="en-US" dirty="0">
                <a:ea typeface="ＭＳ Ｐゴシック" pitchFamily="34" charset="-128"/>
                <a:cs typeface="Courier New"/>
              </a:rPr>
              <a:t> </a:t>
            </a:r>
            <a:r>
              <a:rPr lang="en-US" dirty="0" err="1" smtClean="0">
                <a:ea typeface="ＭＳ Ｐゴシック" pitchFamily="34" charset="-128"/>
                <a:cs typeface="Courier New"/>
              </a:rPr>
              <a:t>diseño</a:t>
            </a:r>
            <a:r>
              <a:rPr lang="en-US" dirty="0" smtClean="0">
                <a:ea typeface="ＭＳ Ｐゴシック" pitchFamily="34" charset="-128"/>
                <a:cs typeface="Courier New"/>
              </a:rPr>
              <a:t> </a:t>
            </a:r>
            <a:r>
              <a:rPr lang="en-US" dirty="0" err="1" smtClean="0">
                <a:ea typeface="ＭＳ Ｐゴシック" pitchFamily="34" charset="-128"/>
                <a:cs typeface="Courier New"/>
              </a:rPr>
              <a:t>incorpora</a:t>
            </a:r>
            <a:r>
              <a:rPr lang="en-US" dirty="0" smtClean="0">
                <a:ea typeface="ＭＳ Ｐゴシック" pitchFamily="34" charset="-128"/>
                <a:cs typeface="Courier New"/>
              </a:rPr>
              <a:t> </a:t>
            </a:r>
            <a:r>
              <a:rPr lang="en-US" dirty="0" err="1" smtClean="0">
                <a:ea typeface="ＭＳ Ｐゴシック" pitchFamily="34" charset="-128"/>
                <a:cs typeface="Courier New"/>
              </a:rPr>
              <a:t>requerimientos</a:t>
            </a:r>
            <a:r>
              <a:rPr lang="en-US" dirty="0" smtClean="0">
                <a:ea typeface="ＭＳ Ｐゴシック" pitchFamily="34" charset="-128"/>
                <a:cs typeface="Courier New"/>
              </a:rPr>
              <a:t> de </a:t>
            </a:r>
            <a:r>
              <a:rPr lang="en-US" dirty="0" err="1" smtClean="0">
                <a:ea typeface="ＭＳ Ｐゴシック" pitchFamily="34" charset="-128"/>
                <a:cs typeface="Courier New"/>
              </a:rPr>
              <a:t>protección</a:t>
            </a:r>
            <a:r>
              <a:rPr lang="en-US" dirty="0" smtClean="0">
                <a:ea typeface="ＭＳ Ｐゴシック" pitchFamily="34" charset="-128"/>
                <a:cs typeface="Courier New"/>
              </a:rPr>
              <a:t> de </a:t>
            </a:r>
            <a:r>
              <a:rPr lang="en-US" dirty="0" err="1" smtClean="0">
                <a:ea typeface="ＭＳ Ｐゴシック" pitchFamily="34" charset="-128"/>
                <a:cs typeface="Courier New"/>
              </a:rPr>
              <a:t>datos</a:t>
            </a:r>
            <a:r>
              <a:rPr lang="en-US" dirty="0" smtClean="0">
                <a:ea typeface="ＭＳ Ｐゴシック" pitchFamily="34" charset="-128"/>
                <a:cs typeface="Courier New"/>
              </a:rPr>
              <a:t>  en el </a:t>
            </a:r>
            <a:r>
              <a:rPr lang="en-US" dirty="0" err="1" smtClean="0">
                <a:ea typeface="ＭＳ Ｐゴシック" pitchFamily="34" charset="-128"/>
                <a:cs typeface="Courier New"/>
              </a:rPr>
              <a:t>diseño</a:t>
            </a:r>
            <a:r>
              <a:rPr lang="en-US" dirty="0" smtClean="0">
                <a:ea typeface="ＭＳ Ｐゴシック" pitchFamily="34" charset="-128"/>
                <a:cs typeface="Courier New"/>
              </a:rPr>
              <a:t>, </a:t>
            </a:r>
            <a:r>
              <a:rPr lang="en-US" dirty="0" err="1" smtClean="0">
                <a:ea typeface="ＭＳ Ｐゴシック" pitchFamily="34" charset="-128"/>
                <a:cs typeface="Courier New"/>
              </a:rPr>
              <a:t>operación</a:t>
            </a:r>
            <a:r>
              <a:rPr lang="en-US" dirty="0" smtClean="0">
                <a:ea typeface="ＭＳ Ｐゴシック" pitchFamily="34" charset="-128"/>
                <a:cs typeface="Courier New"/>
              </a:rPr>
              <a:t>, </a:t>
            </a:r>
            <a:r>
              <a:rPr lang="en-US" dirty="0" err="1" smtClean="0">
                <a:ea typeface="ＭＳ Ｐゴシック" pitchFamily="34" charset="-128"/>
                <a:cs typeface="Courier New"/>
              </a:rPr>
              <a:t>administración</a:t>
            </a:r>
            <a:r>
              <a:rPr lang="en-US" dirty="0" smtClean="0">
                <a:ea typeface="ＭＳ Ｐゴシック" pitchFamily="34" charset="-128"/>
                <a:cs typeface="Courier New"/>
              </a:rPr>
              <a:t> de </a:t>
            </a:r>
            <a:r>
              <a:rPr lang="en-US" dirty="0" err="1" smtClean="0">
                <a:ea typeface="ＭＳ Ｐゴシック" pitchFamily="34" charset="-128"/>
                <a:cs typeface="Courier New"/>
              </a:rPr>
              <a:t>servicios</a:t>
            </a:r>
            <a:r>
              <a:rPr lang="en-US" dirty="0" smtClean="0">
                <a:ea typeface="ＭＳ Ｐゴシック" pitchFamily="34" charset="-128"/>
                <a:cs typeface="Courier New"/>
              </a:rPr>
              <a:t> y </a:t>
            </a:r>
            <a:r>
              <a:rPr lang="en-US" dirty="0" err="1" smtClean="0">
                <a:ea typeface="ＭＳ Ｐゴシック" pitchFamily="34" charset="-128"/>
                <a:cs typeface="Courier New"/>
              </a:rPr>
              <a:t>productos</a:t>
            </a:r>
            <a:r>
              <a:rPr lang="en-US" dirty="0" smtClean="0">
                <a:ea typeface="ＭＳ Ｐゴシック" pitchFamily="34" charset="-128"/>
                <a:cs typeface="Courier New"/>
              </a:rPr>
              <a:t> del sector TI del principio a fin de </a:t>
            </a:r>
            <a:r>
              <a:rPr lang="en-US" dirty="0" err="1" smtClean="0">
                <a:ea typeface="ＭＳ Ｐゴシック" pitchFamily="34" charset="-128"/>
                <a:cs typeface="Courier New"/>
              </a:rPr>
              <a:t>su</a:t>
            </a:r>
            <a:r>
              <a:rPr lang="en-US" dirty="0" smtClean="0">
                <a:ea typeface="ＭＳ Ｐゴシック" pitchFamily="34" charset="-128"/>
                <a:cs typeface="Courier New"/>
              </a:rPr>
              <a:t> </a:t>
            </a:r>
            <a:r>
              <a:rPr lang="en-US" dirty="0" err="1" smtClean="0">
                <a:ea typeface="ＭＳ Ｐゴシック" pitchFamily="34" charset="-128"/>
                <a:cs typeface="Courier New"/>
              </a:rPr>
              <a:t>ciclo</a:t>
            </a:r>
            <a:r>
              <a:rPr lang="en-US" dirty="0" smtClean="0">
                <a:ea typeface="ＭＳ Ｐゴシック" pitchFamily="34" charset="-128"/>
                <a:cs typeface="Courier New"/>
              </a:rPr>
              <a:t> de </a:t>
            </a:r>
            <a:r>
              <a:rPr lang="en-US" dirty="0" err="1" smtClean="0">
                <a:ea typeface="ＭＳ Ｐゴシック" pitchFamily="34" charset="-128"/>
                <a:cs typeface="Courier New"/>
              </a:rPr>
              <a:t>vida</a:t>
            </a:r>
            <a:r>
              <a:rPr lang="en-US" dirty="0" smtClean="0">
                <a:ea typeface="ＭＳ Ｐゴシック" pitchFamily="34" charset="-128"/>
                <a:cs typeface="Courier New"/>
              </a:rPr>
              <a:t>.</a:t>
            </a:r>
          </a:p>
          <a:p>
            <a:pPr marL="601663" lvl="2" indent="0">
              <a:buNone/>
            </a:pPr>
            <a:endParaRPr lang="en-US" dirty="0" smtClean="0">
              <a:ea typeface="ＭＳ Ｐゴシック" pitchFamily="34" charset="-128"/>
              <a:cs typeface="Courier New"/>
            </a:endParaRPr>
          </a:p>
          <a:p>
            <a:pPr marL="601663" lvl="2" indent="0">
              <a:buNone/>
            </a:pPr>
            <a:r>
              <a:rPr lang="en-US" dirty="0" smtClean="0">
                <a:ea typeface="ＭＳ Ｐゴシック" pitchFamily="34" charset="-128"/>
                <a:cs typeface="Courier New"/>
              </a:rPr>
              <a:t>El </a:t>
            </a:r>
            <a:r>
              <a:rPr lang="en-US" dirty="0" err="1" smtClean="0">
                <a:ea typeface="ＭＳ Ｐゴシック" pitchFamily="34" charset="-128"/>
                <a:cs typeface="Courier New"/>
              </a:rPr>
              <a:t>imperativo</a:t>
            </a:r>
            <a:r>
              <a:rPr lang="en-US" dirty="0" smtClean="0">
                <a:ea typeface="ＭＳ Ｐゴシック" pitchFamily="34" charset="-128"/>
                <a:cs typeface="Courier New"/>
              </a:rPr>
              <a:t> de </a:t>
            </a:r>
            <a:r>
              <a:rPr lang="en-US" dirty="0" err="1" smtClean="0">
                <a:ea typeface="ＭＳ Ｐゴシック" pitchFamily="34" charset="-128"/>
                <a:cs typeface="Courier New"/>
              </a:rPr>
              <a:t>Privacidad</a:t>
            </a:r>
            <a:r>
              <a:rPr lang="en-US" dirty="0" smtClean="0">
                <a:ea typeface="ＭＳ Ｐゴシック" pitchFamily="34" charset="-128"/>
                <a:cs typeface="Courier New"/>
              </a:rPr>
              <a:t> se </a:t>
            </a:r>
            <a:r>
              <a:rPr lang="en-US" dirty="0" err="1" smtClean="0">
                <a:ea typeface="ＭＳ Ｐゴシック" pitchFamily="34" charset="-128"/>
                <a:cs typeface="Courier New"/>
              </a:rPr>
              <a:t>vuelve</a:t>
            </a:r>
            <a:r>
              <a:rPr lang="en-US" dirty="0" smtClean="0">
                <a:ea typeface="ＭＳ Ｐゴシック" pitchFamily="34" charset="-128"/>
                <a:cs typeface="Courier New"/>
              </a:rPr>
              <a:t> el </a:t>
            </a:r>
            <a:r>
              <a:rPr lang="en-US" dirty="0" err="1" smtClean="0">
                <a:ea typeface="ＭＳ Ｐゴシック" pitchFamily="34" charset="-128"/>
                <a:cs typeface="Courier New"/>
              </a:rPr>
              <a:t>modo</a:t>
            </a:r>
            <a:r>
              <a:rPr lang="en-US" dirty="0" smtClean="0">
                <a:ea typeface="ＭＳ Ｐゴシック" pitchFamily="34" charset="-128"/>
                <a:cs typeface="Courier New"/>
              </a:rPr>
              <a:t> </a:t>
            </a:r>
            <a:r>
              <a:rPr lang="en-US" dirty="0" err="1" smtClean="0">
                <a:ea typeface="ＭＳ Ｐゴシック" pitchFamily="34" charset="-128"/>
                <a:cs typeface="Courier New"/>
              </a:rPr>
              <a:t>por</a:t>
            </a:r>
            <a:r>
              <a:rPr lang="en-US" dirty="0" smtClean="0">
                <a:ea typeface="ＭＳ Ｐゴシック" pitchFamily="34" charset="-128"/>
                <a:cs typeface="Courier New"/>
              </a:rPr>
              <a:t> </a:t>
            </a:r>
            <a:r>
              <a:rPr lang="en-US" dirty="0" err="1" smtClean="0">
                <a:ea typeface="ＭＳ Ｐゴシック" pitchFamily="34" charset="-128"/>
                <a:cs typeface="Courier New"/>
              </a:rPr>
              <a:t>defecto</a:t>
            </a:r>
            <a:r>
              <a:rPr lang="en-US" dirty="0" smtClean="0">
                <a:ea typeface="ＭＳ Ｐゴシック" pitchFamily="34" charset="-128"/>
                <a:cs typeface="Courier New"/>
              </a:rPr>
              <a:t> de </a:t>
            </a:r>
            <a:r>
              <a:rPr lang="en-US" dirty="0" err="1" smtClean="0">
                <a:ea typeface="ＭＳ Ｐゴシック" pitchFamily="34" charset="-128"/>
                <a:cs typeface="Courier New"/>
              </a:rPr>
              <a:t>operación</a:t>
            </a:r>
            <a:r>
              <a:rPr lang="en-US" dirty="0" smtClean="0">
                <a:ea typeface="ＭＳ Ｐゴシック" pitchFamily="34" charset="-128"/>
                <a:cs typeface="Courier New"/>
              </a:rPr>
              <a:t> de </a:t>
            </a:r>
            <a:r>
              <a:rPr lang="en-US" dirty="0" err="1" smtClean="0">
                <a:ea typeface="ＭＳ Ｐゴシック" pitchFamily="34" charset="-128"/>
                <a:cs typeface="Courier New"/>
              </a:rPr>
              <a:t>sujetos</a:t>
            </a:r>
            <a:r>
              <a:rPr lang="en-US" dirty="0" smtClean="0">
                <a:ea typeface="ＭＳ Ｐゴシック" pitchFamily="34" charset="-128"/>
                <a:cs typeface="Courier New"/>
              </a:rPr>
              <a:t> </a:t>
            </a:r>
            <a:r>
              <a:rPr lang="en-US" dirty="0" err="1" smtClean="0">
                <a:ea typeface="ＭＳ Ｐゴシック" pitchFamily="34" charset="-128"/>
                <a:cs typeface="Courier New"/>
              </a:rPr>
              <a:t>obligados</a:t>
            </a:r>
            <a:r>
              <a:rPr lang="en-US" dirty="0">
                <a:ea typeface="ＭＳ Ｐゴシック" pitchFamily="34" charset="-128"/>
                <a:cs typeface="Courier New"/>
              </a:rPr>
              <a:t> </a:t>
            </a:r>
            <a:r>
              <a:rPr lang="en-US" dirty="0" err="1" smtClean="0">
                <a:ea typeface="ＭＳ Ｐゴシック" pitchFamily="34" charset="-128"/>
                <a:cs typeface="Courier New"/>
              </a:rPr>
              <a:t>guardando</a:t>
            </a:r>
            <a:r>
              <a:rPr lang="en-US" dirty="0" smtClean="0">
                <a:ea typeface="ＭＳ Ｐゴシック" pitchFamily="34" charset="-128"/>
                <a:cs typeface="Courier New"/>
              </a:rPr>
              <a:t> total </a:t>
            </a:r>
            <a:r>
              <a:rPr lang="en-US" dirty="0" err="1" smtClean="0">
                <a:ea typeface="ＭＳ Ｐゴシック" pitchFamily="34" charset="-128"/>
                <a:cs typeface="Courier New"/>
              </a:rPr>
              <a:t>funcionalidad</a:t>
            </a:r>
            <a:r>
              <a:rPr lang="en-US" dirty="0" smtClean="0">
                <a:ea typeface="ＭＳ Ｐゴシック" pitchFamily="34" charset="-128"/>
                <a:cs typeface="Courier New"/>
              </a:rPr>
              <a:t>.</a:t>
            </a:r>
            <a:endParaRPr lang="en-US" dirty="0">
              <a:ea typeface="ＭＳ Ｐゴシック" pitchFamily="34" charset="-128"/>
              <a:cs typeface="Courier New"/>
            </a:endParaRPr>
          </a:p>
        </p:txBody>
      </p:sp>
      <p:sp>
        <p:nvSpPr>
          <p:cNvPr id="5" name="Title 4"/>
          <p:cNvSpPr>
            <a:spLocks noGrp="1"/>
          </p:cNvSpPr>
          <p:nvPr>
            <p:ph type="title"/>
          </p:nvPr>
        </p:nvSpPr>
        <p:spPr>
          <a:xfrm>
            <a:off x="457200" y="304800"/>
            <a:ext cx="6508750" cy="1143000"/>
          </a:xfrm>
        </p:spPr>
        <p:txBody>
          <a:bodyPr/>
          <a:lstStyle/>
          <a:p>
            <a:r>
              <a:rPr lang="es-ES_tradnl" sz="3000" dirty="0"/>
              <a:t>3.3. Privacidad por defecto &amp; privacidad por diseño</a:t>
            </a:r>
          </a:p>
        </p:txBody>
      </p:sp>
    </p:spTree>
    <p:extLst>
      <p:ext uri="{BB962C8B-B14F-4D97-AF65-F5344CB8AC3E}">
        <p14:creationId xmlns:p14="http://schemas.microsoft.com/office/powerpoint/2010/main" val="1854241840"/>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b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114500"/>
            <a:ext cx="8694449" cy="4626868"/>
          </a:xfrm>
          <a:prstGeom prst="rect">
            <a:avLst/>
          </a:prstGeom>
        </p:spPr>
      </p:pic>
      <p:sp>
        <p:nvSpPr>
          <p:cNvPr id="6" name="Title 4"/>
          <p:cNvSpPr>
            <a:spLocks noGrp="1"/>
          </p:cNvSpPr>
          <p:nvPr>
            <p:ph type="title"/>
          </p:nvPr>
        </p:nvSpPr>
        <p:spPr>
          <a:xfrm>
            <a:off x="457200" y="304800"/>
            <a:ext cx="6508750" cy="1143000"/>
          </a:xfrm>
        </p:spPr>
        <p:txBody>
          <a:bodyPr/>
          <a:lstStyle/>
          <a:p>
            <a:r>
              <a:rPr lang="es-ES_tradnl" sz="3000" dirty="0"/>
              <a:t>3.3. Privacidad por defecto &amp; privacidad por diseño</a:t>
            </a:r>
          </a:p>
        </p:txBody>
      </p:sp>
    </p:spTree>
    <p:extLst>
      <p:ext uri="{BB962C8B-B14F-4D97-AF65-F5344CB8AC3E}">
        <p14:creationId xmlns:p14="http://schemas.microsoft.com/office/powerpoint/2010/main" val="3769169946"/>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6"/>
          <p:cNvSpPr>
            <a:spLocks noGrp="1"/>
          </p:cNvSpPr>
          <p:nvPr>
            <p:ph type="title"/>
          </p:nvPr>
        </p:nvSpPr>
        <p:spPr>
          <a:xfrm>
            <a:off x="501650" y="304800"/>
            <a:ext cx="6508750" cy="838200"/>
          </a:xfrm>
        </p:spPr>
        <p:txBody>
          <a:bodyPr/>
          <a:lstStyle/>
          <a:p>
            <a:pPr eaLnBrk="1" hangingPunct="1"/>
            <a:r>
              <a:rPr lang="en-US" sz="4000" dirty="0" err="1" smtClean="0">
                <a:latin typeface="Candara" charset="0"/>
                <a:ea typeface="ＭＳ Ｐゴシック" charset="0"/>
                <a:cs typeface="Candara" charset="0"/>
              </a:rPr>
              <a:t>Contenido</a:t>
            </a:r>
            <a:endParaRPr lang="en-US" sz="4000" dirty="0">
              <a:latin typeface="Candara" charset="0"/>
              <a:ea typeface="ＭＳ Ｐゴシック" charset="0"/>
              <a:cs typeface="Candara" charset="0"/>
            </a:endParaRPr>
          </a:p>
        </p:txBody>
      </p:sp>
      <p:sp>
        <p:nvSpPr>
          <p:cNvPr id="24578" name="Content Placeholder 7"/>
          <p:cNvSpPr>
            <a:spLocks noGrp="1"/>
          </p:cNvSpPr>
          <p:nvPr>
            <p:ph idx="1"/>
          </p:nvPr>
        </p:nvSpPr>
        <p:spPr>
          <a:xfrm>
            <a:off x="685800" y="1447800"/>
            <a:ext cx="6508750" cy="4144963"/>
          </a:xfrm>
        </p:spPr>
        <p:txBody>
          <a:bodyPr/>
          <a:lstStyle/>
          <a:p>
            <a:pPr eaLnBrk="1" hangingPunct="1"/>
            <a:r>
              <a:rPr lang="en-US" sz="1800" dirty="0" err="1" smtClean="0">
                <a:latin typeface="Candara" charset="0"/>
                <a:ea typeface="ＭＳ Ｐゴシック" charset="0"/>
                <a:cs typeface="Candara" charset="0"/>
              </a:rPr>
              <a:t>Introducción</a:t>
            </a:r>
            <a:endParaRPr lang="en-US" sz="1800" dirty="0">
              <a:latin typeface="Candara" charset="0"/>
              <a:ea typeface="ＭＳ Ｐゴシック" charset="0"/>
              <a:cs typeface="Candara" charset="0"/>
            </a:endParaRPr>
          </a:p>
          <a:p>
            <a:pPr eaLnBrk="1" hangingPunct="1"/>
            <a:r>
              <a:rPr lang="es-ES_tradnl" sz="1800" dirty="0" smtClean="0">
                <a:latin typeface="Candara" charset="0"/>
                <a:ea typeface="ＭＳ Ｐゴシック" charset="0"/>
                <a:cs typeface="Candara" charset="0"/>
              </a:rPr>
              <a:t>1. Beneficios generales de la propuesta de reforma</a:t>
            </a:r>
          </a:p>
          <a:p>
            <a:pPr eaLnBrk="1" hangingPunct="1"/>
            <a:r>
              <a:rPr lang="es-ES_tradnl" sz="1800" dirty="0" smtClean="0">
                <a:latin typeface="Candara" charset="0"/>
                <a:ea typeface="ＭＳ Ｐゴシック" charset="0"/>
                <a:cs typeface="Candara" charset="0"/>
              </a:rPr>
              <a:t>2. Enfoque y propósitos generales de la propuesta de Ley</a:t>
            </a:r>
          </a:p>
          <a:p>
            <a:pPr eaLnBrk="1" hangingPunct="1"/>
            <a:r>
              <a:rPr lang="es-ES_tradnl" sz="2600" b="1" dirty="0">
                <a:latin typeface="Candara" charset="0"/>
                <a:ea typeface="ＭＳ Ｐゴシック" charset="0"/>
                <a:cs typeface="Candara" charset="0"/>
              </a:rPr>
              <a:t>3</a:t>
            </a:r>
            <a:r>
              <a:rPr lang="es-ES_tradnl" sz="2600" b="1" dirty="0" smtClean="0">
                <a:latin typeface="Candara" charset="0"/>
                <a:ea typeface="ＭＳ Ｐゴシック" charset="0"/>
                <a:cs typeface="Candara" charset="0"/>
              </a:rPr>
              <a:t>. Temas principales de la propuesta de Ley</a:t>
            </a:r>
          </a:p>
          <a:p>
            <a:pPr lvl="1" eaLnBrk="1" hangingPunct="1"/>
            <a:r>
              <a:rPr lang="es-ES_tradnl" sz="1600" dirty="0" smtClean="0">
                <a:latin typeface="Candara" charset="0"/>
                <a:ea typeface="ＭＳ Ｐゴシック" charset="0"/>
                <a:cs typeface="Candara" charset="0"/>
              </a:rPr>
              <a:t>3.1. </a:t>
            </a:r>
            <a:r>
              <a:rPr lang="es-ES_tradnl" sz="1600" dirty="0">
                <a:latin typeface="Candara" charset="0"/>
                <a:ea typeface="ＭＳ Ｐゴシック" charset="0"/>
                <a:cs typeface="Candara" charset="0"/>
              </a:rPr>
              <a:t>Datos abiertos y relación con la protección de datos</a:t>
            </a:r>
          </a:p>
          <a:p>
            <a:pPr lvl="1" eaLnBrk="1" hangingPunct="1"/>
            <a:r>
              <a:rPr lang="es-ES_tradnl" sz="1800" dirty="0">
                <a:latin typeface="Candara" charset="0"/>
                <a:ea typeface="ＭＳ Ｐゴシック" charset="0"/>
                <a:cs typeface="Candara" charset="0"/>
              </a:rPr>
              <a:t>3</a:t>
            </a:r>
            <a:r>
              <a:rPr lang="es-ES_tradnl" sz="1800" dirty="0" smtClean="0">
                <a:latin typeface="Candara" charset="0"/>
                <a:ea typeface="ＭＳ Ｐゴシック" charset="0"/>
                <a:cs typeface="Candara" charset="0"/>
              </a:rPr>
              <a:t>.2. Notificación </a:t>
            </a:r>
            <a:r>
              <a:rPr lang="es-ES_tradnl" sz="1800" dirty="0">
                <a:latin typeface="Candara" charset="0"/>
                <a:ea typeface="ＭＳ Ｐゴシック" charset="0"/>
                <a:cs typeface="Candara" charset="0"/>
              </a:rPr>
              <a:t>de vulneraciones de datos personales</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.3. Privacidad </a:t>
            </a:r>
            <a:r>
              <a:rPr lang="es-ES_tradnl" sz="1600" dirty="0">
                <a:latin typeface="Candara" charset="0"/>
                <a:ea typeface="ＭＳ Ｐゴシック" charset="0"/>
                <a:cs typeface="Candara" charset="0"/>
              </a:rPr>
              <a:t>por defecto &amp; privacidad por diseño</a:t>
            </a:r>
          </a:p>
          <a:p>
            <a:pPr lvl="1" eaLnBrk="1" hangingPunct="1"/>
            <a:r>
              <a:rPr lang="es-ES_tradnl" sz="2000" b="1" dirty="0">
                <a:latin typeface="Candara" charset="0"/>
                <a:ea typeface="ＭＳ Ｐゴシック" charset="0"/>
                <a:cs typeface="Candara" charset="0"/>
              </a:rPr>
              <a:t>3</a:t>
            </a:r>
            <a:r>
              <a:rPr lang="es-ES_tradnl" sz="2000" b="1" dirty="0" smtClean="0">
                <a:latin typeface="Candara" charset="0"/>
                <a:ea typeface="ＭＳ Ｐゴシック" charset="0"/>
                <a:cs typeface="Candara" charset="0"/>
              </a:rPr>
              <a:t>.4. Manifestación </a:t>
            </a:r>
            <a:r>
              <a:rPr lang="es-ES_tradnl" sz="2000" b="1" dirty="0">
                <a:latin typeface="Candara" charset="0"/>
                <a:ea typeface="ＭＳ Ｐゴシック" charset="0"/>
                <a:cs typeface="Candara" charset="0"/>
              </a:rPr>
              <a:t>de impacto a la </a:t>
            </a:r>
            <a:r>
              <a:rPr lang="es-ES_tradnl" sz="2000" b="1" dirty="0" smtClean="0">
                <a:latin typeface="Candara" charset="0"/>
                <a:ea typeface="ＭＳ Ｐゴシック" charset="0"/>
                <a:cs typeface="Candara" charset="0"/>
              </a:rPr>
              <a:t>privacidad</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.5. Mejores </a:t>
            </a:r>
            <a:r>
              <a:rPr lang="es-ES_tradnl" sz="1600" dirty="0">
                <a:latin typeface="Candara" charset="0"/>
                <a:ea typeface="ＭＳ Ｐゴシック" charset="0"/>
                <a:cs typeface="Candara" charset="0"/>
              </a:rPr>
              <a:t>prácticas: autorregulación y certificación</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.6. </a:t>
            </a:r>
            <a:r>
              <a:rPr lang="es-ES_tradnl" sz="1600" i="1" dirty="0" err="1" smtClean="0">
                <a:latin typeface="Candara" charset="0"/>
                <a:ea typeface="ＭＳ Ｐゴシック" charset="0"/>
                <a:cs typeface="Candara" charset="0"/>
              </a:rPr>
              <a:t>Accountability</a:t>
            </a:r>
            <a:r>
              <a:rPr lang="es-ES_tradnl" sz="1600" dirty="0" smtClean="0">
                <a:latin typeface="Candara" charset="0"/>
                <a:ea typeface="ＭＳ Ｐゴシック" charset="0"/>
                <a:cs typeface="Candara" charset="0"/>
              </a:rPr>
              <a:t> </a:t>
            </a:r>
            <a:r>
              <a:rPr lang="es-ES_tradnl" sz="1600" dirty="0">
                <a:latin typeface="Candara" charset="0"/>
                <a:ea typeface="ＭＳ Ｐゴシック" charset="0"/>
                <a:cs typeface="Candara" charset="0"/>
              </a:rPr>
              <a:t>(“responsabilidad comprobada”)</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.7. </a:t>
            </a:r>
            <a:r>
              <a:rPr lang="es-ES_tradnl" sz="1600" dirty="0" err="1" smtClean="0">
                <a:latin typeface="Candara" charset="0"/>
                <a:ea typeface="ＭＳ Ｐゴシック" charset="0"/>
                <a:cs typeface="Candara" charset="0"/>
              </a:rPr>
              <a:t>Regimen</a:t>
            </a:r>
            <a:r>
              <a:rPr lang="es-ES_tradnl" sz="1600" dirty="0" smtClean="0">
                <a:latin typeface="Candara" charset="0"/>
                <a:ea typeface="ＭＳ Ｐゴシック" charset="0"/>
                <a:cs typeface="Candara" charset="0"/>
              </a:rPr>
              <a:t> </a:t>
            </a:r>
            <a:r>
              <a:rPr lang="es-ES_tradnl" sz="1600" dirty="0">
                <a:latin typeface="Candara" charset="0"/>
                <a:ea typeface="ＭＳ Ｐゴシック" charset="0"/>
                <a:cs typeface="Candara" charset="0"/>
              </a:rPr>
              <a:t>de las transferencias de datos personales</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.8. Oficial </a:t>
            </a:r>
            <a:r>
              <a:rPr lang="es-ES_tradnl" sz="1600" dirty="0">
                <a:latin typeface="Candara" charset="0"/>
                <a:ea typeface="ＭＳ Ｐゴシック" charset="0"/>
                <a:cs typeface="Candara" charset="0"/>
              </a:rPr>
              <a:t>de Protección de Datos</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.9. Registro Nacional de Protección de Datos Personales</a:t>
            </a:r>
          </a:p>
        </p:txBody>
      </p:sp>
      <p:sp>
        <p:nvSpPr>
          <p:cNvPr id="2" name="Slide Number Placeholder 1"/>
          <p:cNvSpPr>
            <a:spLocks noGrp="1"/>
          </p:cNvSpPr>
          <p:nvPr>
            <p:ph type="sldNum" sz="quarter" idx="10"/>
          </p:nvPr>
        </p:nvSpPr>
        <p:spPr/>
        <p:txBody>
          <a:bodyPr/>
          <a:lstStyle/>
          <a:p>
            <a:pPr>
              <a:defRPr/>
            </a:pPr>
            <a:fld id="{A81CC16B-A2BF-8643-AD6E-6CA69D94F792}" type="slidenum">
              <a:rPr lang="en-US" smtClean="0"/>
              <a:pPr>
                <a:defRPr/>
              </a:pPr>
              <a:t>127</a:t>
            </a:fld>
            <a:endParaRPr lang="en-US" dirty="0"/>
          </a:p>
        </p:txBody>
      </p:sp>
    </p:spTree>
    <p:extLst>
      <p:ext uri="{BB962C8B-B14F-4D97-AF65-F5344CB8AC3E}">
        <p14:creationId xmlns:p14="http://schemas.microsoft.com/office/powerpoint/2010/main" val="910603767"/>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Marcador de contenido"/>
          <p:cNvSpPr>
            <a:spLocks noGrp="1"/>
          </p:cNvSpPr>
          <p:nvPr>
            <p:ph idx="1"/>
          </p:nvPr>
        </p:nvSpPr>
        <p:spPr>
          <a:xfrm>
            <a:off x="457200" y="1066800"/>
            <a:ext cx="7010400" cy="5400600"/>
          </a:xfrm>
        </p:spPr>
        <p:txBody>
          <a:bodyPr/>
          <a:lstStyle/>
          <a:p>
            <a:pPr marL="887413" lvl="2" indent="-285750">
              <a:buFont typeface="Wingdings" charset="2"/>
              <a:buChar char="Ø"/>
            </a:pPr>
            <a:endParaRPr lang="es-ES_tradnl" sz="1400" dirty="0" smtClean="0">
              <a:ea typeface="ＭＳ Ｐゴシック" pitchFamily="34" charset="-128"/>
              <a:cs typeface="Courier New"/>
            </a:endParaRPr>
          </a:p>
          <a:p>
            <a:pPr marL="601663" lvl="2" indent="0">
              <a:buNone/>
            </a:pPr>
            <a:r>
              <a:rPr lang="es-ES_tradnl" sz="1400" dirty="0" smtClean="0">
                <a:latin typeface="Courier New"/>
                <a:ea typeface="ＭＳ Ｐゴシック" pitchFamily="34" charset="-128"/>
                <a:cs typeface="Courier New"/>
              </a:rPr>
              <a:t>TITULO </a:t>
            </a:r>
            <a:r>
              <a:rPr lang="es-ES_tradnl" sz="1400" dirty="0">
                <a:latin typeface="Courier New"/>
                <a:ea typeface="ＭＳ Ｐゴシック" pitchFamily="34" charset="-128"/>
                <a:cs typeface="Courier New"/>
              </a:rPr>
              <a:t>QUINTO - ACCIONES PREVENTIVAS EN MATERIA DE PROTECCIÓN DE DATOS </a:t>
            </a:r>
            <a:r>
              <a:rPr lang="es-ES_tradnl" sz="1400" dirty="0" smtClean="0">
                <a:latin typeface="Courier New"/>
                <a:ea typeface="ＭＳ Ｐゴシック" pitchFamily="34" charset="-128"/>
                <a:cs typeface="Courier New"/>
              </a:rPr>
              <a:t>PERSONALES</a:t>
            </a:r>
            <a:endParaRPr lang="es-ES_tradnl" sz="1400" dirty="0">
              <a:latin typeface="Courier New"/>
              <a:ea typeface="ＭＳ Ｐゴシック" pitchFamily="34" charset="-128"/>
              <a:cs typeface="Courier New"/>
            </a:endParaRPr>
          </a:p>
          <a:p>
            <a:pPr marL="601663" lvl="2" indent="0">
              <a:buNone/>
            </a:pPr>
            <a:r>
              <a:rPr lang="es-ES_tradnl" sz="1400" dirty="0">
                <a:latin typeface="Courier New"/>
                <a:ea typeface="ＭＳ Ｐゴシック" pitchFamily="34" charset="-128"/>
                <a:cs typeface="Courier New"/>
              </a:rPr>
              <a:t>CAPÍTULO I - De la Manifestación de Impacto a la Privacidad</a:t>
            </a:r>
          </a:p>
          <a:p>
            <a:pPr marL="601663" lvl="2" indent="0">
              <a:buNone/>
            </a:pPr>
            <a:r>
              <a:rPr lang="es-ES_tradnl" sz="1400" dirty="0">
                <a:latin typeface="Courier New"/>
                <a:ea typeface="ＭＳ Ｐゴシック" pitchFamily="34" charset="-128"/>
                <a:cs typeface="Courier New"/>
              </a:rPr>
              <a:t>Artículo 249</a:t>
            </a:r>
            <a:r>
              <a:rPr lang="es-ES_tradnl" sz="1400" dirty="0" smtClean="0">
                <a:latin typeface="Courier New"/>
                <a:ea typeface="ＭＳ Ｐゴシック" pitchFamily="34" charset="-128"/>
                <a:cs typeface="Courier New"/>
              </a:rPr>
              <a:t>. </a:t>
            </a:r>
            <a:r>
              <a:rPr lang="es-ES_tradnl" sz="1600" dirty="0" smtClean="0">
                <a:latin typeface="Courier New"/>
                <a:ea typeface="ＭＳ Ｐゴシック" pitchFamily="34" charset="-128"/>
                <a:cs typeface="Courier New"/>
              </a:rPr>
              <a:t>Cuando </a:t>
            </a:r>
            <a:r>
              <a:rPr lang="es-ES_tradnl" sz="1600" dirty="0">
                <a:latin typeface="Courier New"/>
                <a:ea typeface="ＭＳ Ｐゴシック" pitchFamily="34" charset="-128"/>
                <a:cs typeface="Courier New"/>
              </a:rPr>
              <a:t>el responsable </a:t>
            </a:r>
            <a:r>
              <a:rPr lang="es-ES_tradnl" sz="1600" b="1" dirty="0">
                <a:latin typeface="Courier New"/>
                <a:ea typeface="ＭＳ Ｐゴシック" pitchFamily="34" charset="-128"/>
                <a:cs typeface="Courier New"/>
              </a:rPr>
              <a:t>elabore anteproyectos de leyes, decretos o actos administrativos de carácter general relacionados con el tratamiento de datos personales</a:t>
            </a:r>
            <a:r>
              <a:rPr lang="es-ES_tradnl" sz="1600" dirty="0">
                <a:latin typeface="Courier New"/>
                <a:ea typeface="ＭＳ Ｐゴシック" pitchFamily="34" charset="-128"/>
                <a:cs typeface="Courier New"/>
              </a:rPr>
              <a:t>, o bien, pretenda </a:t>
            </a:r>
            <a:r>
              <a:rPr lang="es-ES_tradnl" sz="1600" b="1" dirty="0">
                <a:latin typeface="Courier New"/>
                <a:ea typeface="ＭＳ Ｐゴシック" pitchFamily="34" charset="-128"/>
                <a:cs typeface="Courier New"/>
              </a:rPr>
              <a:t>poner en operación o modificar políticas públicas, programas, servicios, sistemas o plataformas informáticas, aplicaciones electrónicas o cualquier otra tecnología que implique el tratamiento intensivo o relevante de datos personales</a:t>
            </a:r>
            <a:r>
              <a:rPr lang="es-ES_tradnl" sz="1600" dirty="0">
                <a:latin typeface="Courier New"/>
                <a:ea typeface="ＭＳ Ｐゴシック" pitchFamily="34" charset="-128"/>
                <a:cs typeface="Courier New"/>
              </a:rPr>
              <a:t>, </a:t>
            </a:r>
            <a:r>
              <a:rPr lang="es-ES_tradnl" sz="1400" dirty="0">
                <a:latin typeface="Courier New"/>
                <a:ea typeface="ＭＳ Ｐゴシック" pitchFamily="34" charset="-128"/>
                <a:cs typeface="Courier New"/>
              </a:rPr>
              <a:t>los </a:t>
            </a:r>
            <a:r>
              <a:rPr lang="es-ES_tradnl" sz="1400" dirty="0" smtClean="0">
                <a:latin typeface="Courier New"/>
                <a:ea typeface="ＭＳ Ｐゴシック" pitchFamily="34" charset="-128"/>
                <a:cs typeface="Courier New"/>
              </a:rPr>
              <a:t>deberá </a:t>
            </a:r>
            <a:r>
              <a:rPr lang="es-ES_tradnl" sz="1400" dirty="0">
                <a:latin typeface="Courier New"/>
                <a:ea typeface="ＭＳ Ｐゴシック" pitchFamily="34" charset="-128"/>
                <a:cs typeface="Courier New"/>
              </a:rPr>
              <a:t>presentar, según corresponda, ante el Instituto o los organismos garantes junto con una manifestación de impacto a la privacidad</a:t>
            </a:r>
            <a:r>
              <a:rPr lang="es-ES_tradnl" sz="1400" dirty="0" smtClean="0">
                <a:latin typeface="Courier New"/>
                <a:ea typeface="ＭＳ Ｐゴシック" pitchFamily="34" charset="-128"/>
                <a:cs typeface="Courier New"/>
              </a:rPr>
              <a:t>.</a:t>
            </a:r>
            <a:endParaRPr lang="es-ES_tradnl" sz="1400" dirty="0">
              <a:latin typeface="Courier New"/>
              <a:ea typeface="ＭＳ Ｐゴシック" pitchFamily="34" charset="-128"/>
              <a:cs typeface="Courier New"/>
            </a:endParaRPr>
          </a:p>
          <a:p>
            <a:pPr marL="601663" lvl="2" indent="0">
              <a:buNone/>
            </a:pPr>
            <a:r>
              <a:rPr lang="es-ES_tradnl" sz="1400" dirty="0">
                <a:latin typeface="Courier New"/>
                <a:ea typeface="ＭＳ Ｐゴシック" pitchFamily="34" charset="-128"/>
                <a:cs typeface="Courier New"/>
              </a:rPr>
              <a:t>Artículo 250</a:t>
            </a:r>
            <a:r>
              <a:rPr lang="es-ES_tradnl" sz="1400" dirty="0" smtClean="0">
                <a:latin typeface="Courier New"/>
                <a:ea typeface="ＭＳ Ｐゴシック" pitchFamily="34" charset="-128"/>
                <a:cs typeface="Courier New"/>
              </a:rPr>
              <a:t>. El </a:t>
            </a:r>
            <a:r>
              <a:rPr lang="es-ES_tradnl" sz="1400" b="1" dirty="0">
                <a:latin typeface="Courier New"/>
                <a:ea typeface="ＭＳ Ｐゴシック" pitchFamily="34" charset="-128"/>
                <a:cs typeface="Courier New"/>
              </a:rPr>
              <a:t>contenido</a:t>
            </a:r>
            <a:r>
              <a:rPr lang="es-ES_tradnl" sz="1400" dirty="0">
                <a:latin typeface="Courier New"/>
                <a:ea typeface="ＭＳ Ｐゴシック" pitchFamily="34" charset="-128"/>
                <a:cs typeface="Courier New"/>
              </a:rPr>
              <a:t> de la manifestación de impacto a la privacidad, </a:t>
            </a:r>
            <a:r>
              <a:rPr lang="es-ES_tradnl" sz="1400" dirty="0" smtClean="0">
                <a:latin typeface="Courier New"/>
                <a:ea typeface="ＭＳ Ｐゴシック" pitchFamily="34" charset="-128"/>
                <a:cs typeface="Courier New"/>
              </a:rPr>
              <a:t>así </a:t>
            </a:r>
            <a:r>
              <a:rPr lang="es-ES_tradnl" sz="1400" dirty="0">
                <a:latin typeface="Courier New"/>
                <a:ea typeface="ＭＳ Ｐゴシック" pitchFamily="34" charset="-128"/>
                <a:cs typeface="Courier New"/>
              </a:rPr>
              <a:t>como los </a:t>
            </a:r>
            <a:r>
              <a:rPr lang="es-ES_tradnl" sz="1400" b="1" dirty="0">
                <a:latin typeface="Courier New"/>
                <a:ea typeface="ＭＳ Ｐゴシック" pitchFamily="34" charset="-128"/>
                <a:cs typeface="Courier New"/>
              </a:rPr>
              <a:t>criterios</a:t>
            </a:r>
            <a:r>
              <a:rPr lang="es-ES_tradnl" sz="1400" dirty="0">
                <a:latin typeface="Courier New"/>
                <a:ea typeface="ＭＳ Ｐゴシック" pitchFamily="34" charset="-128"/>
                <a:cs typeface="Courier New"/>
              </a:rPr>
              <a:t> para determinar que se </a:t>
            </a:r>
            <a:r>
              <a:rPr lang="es-ES_tradnl" sz="1400" dirty="0" smtClean="0">
                <a:latin typeface="Courier New"/>
                <a:ea typeface="ＭＳ Ｐゴシック" pitchFamily="34" charset="-128"/>
                <a:cs typeface="Courier New"/>
              </a:rPr>
              <a:t>está </a:t>
            </a:r>
            <a:r>
              <a:rPr lang="es-ES_tradnl" sz="1400" dirty="0">
                <a:latin typeface="Courier New"/>
                <a:ea typeface="ＭＳ Ｐゴシック" pitchFamily="34" charset="-128"/>
                <a:cs typeface="Courier New"/>
              </a:rPr>
              <a:t>en presencia de un tratamiento intensivo o relevante de datos personales, deberán determinarse, según corresponda, por el Instituto y los organismos garantes conforme a los criterios que fije el primero.</a:t>
            </a:r>
          </a:p>
        </p:txBody>
      </p:sp>
      <p:sp>
        <p:nvSpPr>
          <p:cNvPr id="5" name="Title 4"/>
          <p:cNvSpPr>
            <a:spLocks noGrp="1"/>
          </p:cNvSpPr>
          <p:nvPr>
            <p:ph type="title"/>
          </p:nvPr>
        </p:nvSpPr>
        <p:spPr>
          <a:xfrm>
            <a:off x="457200" y="76200"/>
            <a:ext cx="6508750" cy="1143000"/>
          </a:xfrm>
        </p:spPr>
        <p:txBody>
          <a:bodyPr/>
          <a:lstStyle/>
          <a:p>
            <a:r>
              <a:rPr lang="es-ES_tradnl" sz="3000" dirty="0"/>
              <a:t>3.4. Manifestación de impacto a la privacidad</a:t>
            </a:r>
          </a:p>
        </p:txBody>
      </p:sp>
    </p:spTree>
    <p:extLst>
      <p:ext uri="{BB962C8B-B14F-4D97-AF65-F5344CB8AC3E}">
        <p14:creationId xmlns:p14="http://schemas.microsoft.com/office/powerpoint/2010/main" val="2056767958"/>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Marcador de contenido"/>
          <p:cNvSpPr>
            <a:spLocks noGrp="1"/>
          </p:cNvSpPr>
          <p:nvPr>
            <p:ph idx="1"/>
          </p:nvPr>
        </p:nvSpPr>
        <p:spPr>
          <a:xfrm>
            <a:off x="457200" y="1268760"/>
            <a:ext cx="8229600" cy="5400600"/>
          </a:xfrm>
        </p:spPr>
        <p:txBody>
          <a:bodyPr/>
          <a:lstStyle/>
          <a:p>
            <a:pPr marL="601663" lvl="2" indent="0">
              <a:buNone/>
            </a:pPr>
            <a:endParaRPr lang="en-US" dirty="0" smtClean="0">
              <a:ea typeface="ＭＳ Ｐゴシック" pitchFamily="34" charset="-128"/>
              <a:cs typeface="Courier New"/>
            </a:endParaRPr>
          </a:p>
          <a:p>
            <a:pPr marL="601663" lvl="2" indent="0">
              <a:buNone/>
            </a:pPr>
            <a:r>
              <a:rPr lang="en-US" sz="2800" dirty="0" smtClean="0">
                <a:ea typeface="ＭＳ Ｐゴシック" pitchFamily="34" charset="-128"/>
                <a:cs typeface="Courier New"/>
              </a:rPr>
              <a:t>6 </a:t>
            </a:r>
            <a:r>
              <a:rPr lang="en-US" sz="2800" dirty="0" err="1" smtClean="0">
                <a:ea typeface="ＭＳ Ｐゴシック" pitchFamily="34" charset="-128"/>
                <a:cs typeface="Courier New"/>
              </a:rPr>
              <a:t>elementos</a:t>
            </a:r>
            <a:r>
              <a:rPr lang="en-US" sz="2800" dirty="0" smtClean="0">
                <a:ea typeface="ＭＳ Ｐゴシック" pitchFamily="34" charset="-128"/>
                <a:cs typeface="Courier New"/>
              </a:rPr>
              <a:t> de la “MIP” :</a:t>
            </a:r>
            <a:endParaRPr lang="es-ES_tradnl" sz="2800" dirty="0" smtClean="0">
              <a:ea typeface="ＭＳ Ｐゴシック" pitchFamily="34" charset="-128"/>
              <a:cs typeface="Courier New"/>
            </a:endParaRPr>
          </a:p>
          <a:p>
            <a:pPr marL="887413" lvl="2" indent="-285750">
              <a:buFont typeface="Wingdings" charset="2"/>
              <a:buChar char="Ø"/>
            </a:pPr>
            <a:r>
              <a:rPr lang="en-US" dirty="0" err="1" smtClean="0">
                <a:ea typeface="ＭＳ Ｐゴシック" pitchFamily="34" charset="-128"/>
                <a:cs typeface="Courier New"/>
              </a:rPr>
              <a:t>Identificar</a:t>
            </a:r>
            <a:r>
              <a:rPr lang="en-US" dirty="0" smtClean="0">
                <a:ea typeface="ＭＳ Ｐゴシック" pitchFamily="34" charset="-128"/>
                <a:cs typeface="Courier New"/>
              </a:rPr>
              <a:t> la </a:t>
            </a:r>
            <a:r>
              <a:rPr lang="en-US" dirty="0" err="1" smtClean="0">
                <a:ea typeface="ＭＳ Ｐゴシック" pitchFamily="34" charset="-128"/>
                <a:cs typeface="Courier New"/>
              </a:rPr>
              <a:t>necesidad</a:t>
            </a:r>
            <a:r>
              <a:rPr lang="en-US" dirty="0" smtClean="0">
                <a:ea typeface="ＭＳ Ｐゴシック" pitchFamily="34" charset="-128"/>
                <a:cs typeface="Courier New"/>
              </a:rPr>
              <a:t> de la MIP.</a:t>
            </a:r>
          </a:p>
          <a:p>
            <a:pPr marL="887413" lvl="2" indent="-285750">
              <a:buFont typeface="Wingdings" charset="2"/>
              <a:buChar char="Ø"/>
            </a:pPr>
            <a:r>
              <a:rPr lang="en-US" dirty="0" err="1" smtClean="0">
                <a:ea typeface="ＭＳ Ｐゴシック" pitchFamily="34" charset="-128"/>
                <a:cs typeface="Courier New"/>
              </a:rPr>
              <a:t>Describir</a:t>
            </a:r>
            <a:r>
              <a:rPr lang="en-US" dirty="0" smtClean="0">
                <a:ea typeface="ＭＳ Ｐゴシック" pitchFamily="34" charset="-128"/>
                <a:cs typeface="Courier New"/>
              </a:rPr>
              <a:t> los </a:t>
            </a:r>
            <a:r>
              <a:rPr lang="en-US" dirty="0" err="1" smtClean="0">
                <a:ea typeface="ＭＳ Ｐゴシック" pitchFamily="34" charset="-128"/>
                <a:cs typeface="Courier New"/>
              </a:rPr>
              <a:t>flujos</a:t>
            </a:r>
            <a:r>
              <a:rPr lang="en-US" dirty="0" smtClean="0">
                <a:ea typeface="ＭＳ Ｐゴシック" pitchFamily="34" charset="-128"/>
                <a:cs typeface="Courier New"/>
              </a:rPr>
              <a:t> de </a:t>
            </a:r>
            <a:r>
              <a:rPr lang="en-US" dirty="0" err="1" smtClean="0">
                <a:ea typeface="ＭＳ Ｐゴシック" pitchFamily="34" charset="-128"/>
                <a:cs typeface="Courier New"/>
              </a:rPr>
              <a:t>información</a:t>
            </a:r>
            <a:r>
              <a:rPr lang="en-US" dirty="0" smtClean="0">
                <a:ea typeface="ＭＳ Ｐゴシック" pitchFamily="34" charset="-128"/>
                <a:cs typeface="Courier New"/>
              </a:rPr>
              <a:t>.</a:t>
            </a:r>
          </a:p>
          <a:p>
            <a:pPr marL="887413" lvl="2" indent="-285750">
              <a:buFont typeface="Wingdings" charset="2"/>
              <a:buChar char="Ø"/>
            </a:pPr>
            <a:r>
              <a:rPr lang="en-US" dirty="0" err="1" smtClean="0">
                <a:ea typeface="ＭＳ Ｐゴシック" pitchFamily="34" charset="-128"/>
                <a:cs typeface="Courier New"/>
              </a:rPr>
              <a:t>Identificar</a:t>
            </a:r>
            <a:r>
              <a:rPr lang="en-US" dirty="0" smtClean="0">
                <a:ea typeface="ＭＳ Ｐゴシック" pitchFamily="34" charset="-128"/>
                <a:cs typeface="Courier New"/>
              </a:rPr>
              <a:t> los </a:t>
            </a:r>
            <a:r>
              <a:rPr lang="en-US" dirty="0" err="1" smtClean="0">
                <a:ea typeface="ＭＳ Ｐゴシック" pitchFamily="34" charset="-128"/>
                <a:cs typeface="Courier New"/>
              </a:rPr>
              <a:t>riesgos</a:t>
            </a:r>
            <a:r>
              <a:rPr lang="en-US" dirty="0" smtClean="0">
                <a:ea typeface="ＭＳ Ｐゴシック" pitchFamily="34" charset="-128"/>
                <a:cs typeface="Courier New"/>
              </a:rPr>
              <a:t> </a:t>
            </a:r>
            <a:r>
              <a:rPr lang="en-US" dirty="0" err="1" smtClean="0">
                <a:ea typeface="ＭＳ Ｐゴシック" pitchFamily="34" charset="-128"/>
                <a:cs typeface="Courier New"/>
              </a:rPr>
              <a:t>relacionados</a:t>
            </a:r>
            <a:r>
              <a:rPr lang="en-US" dirty="0" smtClean="0">
                <a:ea typeface="ＭＳ Ｐゴシック" pitchFamily="34" charset="-128"/>
                <a:cs typeface="Courier New"/>
              </a:rPr>
              <a:t> a la </a:t>
            </a:r>
            <a:r>
              <a:rPr lang="en-US" dirty="0" err="1" smtClean="0">
                <a:ea typeface="ＭＳ Ｐゴシック" pitchFamily="34" charset="-128"/>
                <a:cs typeface="Courier New"/>
              </a:rPr>
              <a:t>privacidad</a:t>
            </a:r>
            <a:r>
              <a:rPr lang="en-US" dirty="0" smtClean="0">
                <a:ea typeface="ＭＳ Ｐゴシック" pitchFamily="34" charset="-128"/>
                <a:cs typeface="Courier New"/>
              </a:rPr>
              <a:t>.</a:t>
            </a:r>
          </a:p>
          <a:p>
            <a:pPr marL="887413" lvl="2" indent="-285750">
              <a:buFont typeface="Wingdings" charset="2"/>
              <a:buChar char="Ø"/>
            </a:pPr>
            <a:r>
              <a:rPr lang="en-US" dirty="0" err="1" smtClean="0">
                <a:ea typeface="ＭＳ Ｐゴシック" pitchFamily="34" charset="-128"/>
                <a:cs typeface="Courier New"/>
              </a:rPr>
              <a:t>Identificar</a:t>
            </a:r>
            <a:r>
              <a:rPr lang="en-US" dirty="0" smtClean="0">
                <a:ea typeface="ＭＳ Ｐゴシック" pitchFamily="34" charset="-128"/>
                <a:cs typeface="Courier New"/>
              </a:rPr>
              <a:t> y </a:t>
            </a:r>
            <a:r>
              <a:rPr lang="en-US" dirty="0" err="1" smtClean="0">
                <a:ea typeface="ＭＳ Ｐゴシック" pitchFamily="34" charset="-128"/>
                <a:cs typeface="Courier New"/>
              </a:rPr>
              <a:t>evaluar</a:t>
            </a:r>
            <a:r>
              <a:rPr lang="en-US" dirty="0" smtClean="0">
                <a:ea typeface="ＭＳ Ｐゴシック" pitchFamily="34" charset="-128"/>
                <a:cs typeface="Courier New"/>
              </a:rPr>
              <a:t> </a:t>
            </a:r>
            <a:r>
              <a:rPr lang="en-US" dirty="0" err="1" smtClean="0">
                <a:ea typeface="ＭＳ Ｐゴシック" pitchFamily="34" charset="-128"/>
                <a:cs typeface="Courier New"/>
              </a:rPr>
              <a:t>soluciones</a:t>
            </a:r>
            <a:r>
              <a:rPr lang="en-US" dirty="0" smtClean="0">
                <a:ea typeface="ＭＳ Ｐゴシック" pitchFamily="34" charset="-128"/>
                <a:cs typeface="Courier New"/>
              </a:rPr>
              <a:t> (</a:t>
            </a:r>
            <a:r>
              <a:rPr lang="en-US" dirty="0" err="1" smtClean="0">
                <a:ea typeface="ＭＳ Ｐゴシック" pitchFamily="34" charset="-128"/>
                <a:cs typeface="Courier New"/>
              </a:rPr>
              <a:t>opciones</a:t>
            </a:r>
            <a:r>
              <a:rPr lang="en-US" dirty="0" smtClean="0">
                <a:ea typeface="ＭＳ Ｐゴシック" pitchFamily="34" charset="-128"/>
                <a:cs typeface="Courier New"/>
              </a:rPr>
              <a:t> de </a:t>
            </a:r>
            <a:r>
              <a:rPr lang="en-US" dirty="0" err="1" smtClean="0">
                <a:ea typeface="ＭＳ Ｐゴシック" pitchFamily="34" charset="-128"/>
                <a:cs typeface="Courier New"/>
              </a:rPr>
              <a:t>remediación</a:t>
            </a:r>
            <a:r>
              <a:rPr lang="en-US" dirty="0" smtClean="0">
                <a:ea typeface="ＭＳ Ｐゴシック" pitchFamily="34" charset="-128"/>
                <a:cs typeface="Courier New"/>
              </a:rPr>
              <a:t>).</a:t>
            </a:r>
            <a:endParaRPr lang="en-US" dirty="0">
              <a:ea typeface="ＭＳ Ｐゴシック" pitchFamily="34" charset="-128"/>
              <a:cs typeface="Courier New"/>
            </a:endParaRPr>
          </a:p>
          <a:p>
            <a:pPr marL="887413" lvl="2" indent="-285750">
              <a:buFont typeface="Wingdings" charset="2"/>
              <a:buChar char="Ø"/>
            </a:pPr>
            <a:r>
              <a:rPr lang="en-US" dirty="0" err="1" smtClean="0">
                <a:ea typeface="ＭＳ Ｐゴシック" pitchFamily="34" charset="-128"/>
                <a:cs typeface="Courier New"/>
              </a:rPr>
              <a:t>Aprobar</a:t>
            </a:r>
            <a:r>
              <a:rPr lang="en-US" dirty="0" smtClean="0">
                <a:ea typeface="ＭＳ Ｐゴシック" pitchFamily="34" charset="-128"/>
                <a:cs typeface="Courier New"/>
              </a:rPr>
              <a:t> y registrar los </a:t>
            </a:r>
            <a:r>
              <a:rPr lang="en-US" dirty="0" err="1" smtClean="0">
                <a:ea typeface="ＭＳ Ｐゴシック" pitchFamily="34" charset="-128"/>
                <a:cs typeface="Courier New"/>
              </a:rPr>
              <a:t>resultados</a:t>
            </a:r>
            <a:r>
              <a:rPr lang="en-US" dirty="0" smtClean="0">
                <a:ea typeface="ＭＳ Ｐゴシック" pitchFamily="34" charset="-128"/>
                <a:cs typeface="Courier New"/>
              </a:rPr>
              <a:t> de la MIP.</a:t>
            </a:r>
            <a:endParaRPr lang="en-US" dirty="0">
              <a:ea typeface="ＭＳ Ｐゴシック" pitchFamily="34" charset="-128"/>
              <a:cs typeface="Courier New"/>
            </a:endParaRPr>
          </a:p>
          <a:p>
            <a:pPr marL="887413" lvl="2" indent="-285750">
              <a:buFont typeface="Wingdings" charset="2"/>
              <a:buChar char="Ø"/>
            </a:pPr>
            <a:r>
              <a:rPr lang="en-US" dirty="0" err="1" smtClean="0">
                <a:ea typeface="ＭＳ Ｐゴシック" pitchFamily="34" charset="-128"/>
                <a:cs typeface="Courier New"/>
              </a:rPr>
              <a:t>Integrar</a:t>
            </a:r>
            <a:r>
              <a:rPr lang="en-US" dirty="0" smtClean="0">
                <a:ea typeface="ＭＳ Ｐゴシック" pitchFamily="34" charset="-128"/>
                <a:cs typeface="Courier New"/>
              </a:rPr>
              <a:t> los </a:t>
            </a:r>
            <a:r>
              <a:rPr lang="en-US" dirty="0" err="1" smtClean="0">
                <a:ea typeface="ＭＳ Ｐゴシック" pitchFamily="34" charset="-128"/>
                <a:cs typeface="Courier New"/>
              </a:rPr>
              <a:t>resultados</a:t>
            </a:r>
            <a:r>
              <a:rPr lang="en-US" dirty="0" smtClean="0">
                <a:ea typeface="ＭＳ Ｐゴシック" pitchFamily="34" charset="-128"/>
                <a:cs typeface="Courier New"/>
              </a:rPr>
              <a:t> de la MIP en el plan del </a:t>
            </a:r>
            <a:r>
              <a:rPr lang="en-US" dirty="0" err="1" smtClean="0">
                <a:ea typeface="ＭＳ Ｐゴシック" pitchFamily="34" charset="-128"/>
                <a:cs typeface="Courier New"/>
              </a:rPr>
              <a:t>proyecto</a:t>
            </a:r>
            <a:r>
              <a:rPr lang="en-US" dirty="0" smtClean="0">
                <a:ea typeface="ＭＳ Ｐゴシック" pitchFamily="34" charset="-128"/>
                <a:cs typeface="Courier New"/>
              </a:rPr>
              <a:t>.</a:t>
            </a:r>
            <a:endParaRPr lang="en-US" dirty="0">
              <a:ea typeface="ＭＳ Ｐゴシック" pitchFamily="34" charset="-128"/>
              <a:cs typeface="Courier New"/>
            </a:endParaRPr>
          </a:p>
        </p:txBody>
      </p:sp>
      <p:sp>
        <p:nvSpPr>
          <p:cNvPr id="5" name="Title 4"/>
          <p:cNvSpPr>
            <a:spLocks noGrp="1"/>
          </p:cNvSpPr>
          <p:nvPr>
            <p:ph type="title"/>
          </p:nvPr>
        </p:nvSpPr>
        <p:spPr>
          <a:xfrm>
            <a:off x="457200" y="304800"/>
            <a:ext cx="6508750" cy="1143000"/>
          </a:xfrm>
        </p:spPr>
        <p:txBody>
          <a:bodyPr/>
          <a:lstStyle/>
          <a:p>
            <a:r>
              <a:rPr lang="es-ES_tradnl" sz="3000" dirty="0"/>
              <a:t>3.4. Manifestación de impacto a la privacidad</a:t>
            </a:r>
          </a:p>
        </p:txBody>
      </p:sp>
    </p:spTree>
    <p:extLst>
      <p:ext uri="{BB962C8B-B14F-4D97-AF65-F5344CB8AC3E}">
        <p14:creationId xmlns:p14="http://schemas.microsoft.com/office/powerpoint/2010/main" val="2215234113"/>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7"/>
          <p:cNvSpPr>
            <a:spLocks noGrp="1"/>
          </p:cNvSpPr>
          <p:nvPr>
            <p:ph idx="1"/>
          </p:nvPr>
        </p:nvSpPr>
        <p:spPr>
          <a:xfrm>
            <a:off x="727546" y="1556792"/>
            <a:ext cx="6508750" cy="3916363"/>
          </a:xfrm>
        </p:spPr>
        <p:txBody>
          <a:bodyPr/>
          <a:lstStyle/>
          <a:p>
            <a:pPr eaLnBrk="1" hangingPunct="1"/>
            <a:r>
              <a:rPr lang="es-ES_tradnl" sz="2800" dirty="0" smtClean="0">
                <a:latin typeface="Candara" pitchFamily="34" charset="0"/>
                <a:ea typeface="ＭＳ Ｐゴシック" pitchFamily="34" charset="-128"/>
              </a:rPr>
              <a:t>“</a:t>
            </a:r>
            <a:r>
              <a:rPr lang="es-ES_tradnl" sz="2800" dirty="0">
                <a:latin typeface="Candara" pitchFamily="34" charset="0"/>
                <a:ea typeface="ＭＳ Ｐゴシック" pitchFamily="34" charset="-128"/>
              </a:rPr>
              <a:t>Derecho al olvido”:</a:t>
            </a:r>
          </a:p>
          <a:p>
            <a:pPr lvl="1" eaLnBrk="1" hangingPunct="1"/>
            <a:r>
              <a:rPr lang="es-ES_tradnl" sz="2400" dirty="0" smtClean="0">
                <a:latin typeface="Candara" pitchFamily="34" charset="0"/>
                <a:ea typeface="ＭＳ Ｐゴシック" pitchFamily="34" charset="-128"/>
              </a:rPr>
              <a:t>Resoluciones </a:t>
            </a:r>
            <a:r>
              <a:rPr lang="es-ES_tradnl" sz="2400" dirty="0">
                <a:latin typeface="Candara" pitchFamily="34" charset="0"/>
                <a:ea typeface="ＭＳ Ｐゴシック" pitchFamily="34" charset="-128"/>
              </a:rPr>
              <a:t>del IFAI contra Google </a:t>
            </a:r>
            <a:r>
              <a:rPr lang="es-ES_tradnl" sz="2400" dirty="0" err="1">
                <a:latin typeface="Candara" pitchFamily="34" charset="0"/>
                <a:ea typeface="ＭＳ Ｐゴシック" pitchFamily="34" charset="-128"/>
              </a:rPr>
              <a:t>Mexico</a:t>
            </a:r>
            <a:r>
              <a:rPr lang="es-ES_tradnl" sz="2400" dirty="0">
                <a:latin typeface="Candara" pitchFamily="34" charset="0"/>
                <a:ea typeface="ＭＳ Ｐゴシック" pitchFamily="34" charset="-128"/>
              </a:rPr>
              <a:t> de 2014 y 2015: uso posible de solicitudes de derechos ARCO por estudiantes o profesores contra difamación, listas negras, etc</a:t>
            </a:r>
            <a:r>
              <a:rPr lang="es-ES_tradnl" sz="2400" dirty="0" smtClean="0">
                <a:latin typeface="Candara" pitchFamily="34" charset="0"/>
                <a:ea typeface="ＭＳ Ｐゴシック" pitchFamily="34" charset="-128"/>
              </a:rPr>
              <a:t>.</a:t>
            </a:r>
            <a:endParaRPr lang="es-ES_tradnl" sz="2400" dirty="0">
              <a:latin typeface="Candara" pitchFamily="34" charset="0"/>
              <a:ea typeface="ＭＳ Ｐゴシック" pitchFamily="34" charset="-128"/>
            </a:endParaRPr>
          </a:p>
        </p:txBody>
      </p:sp>
      <p:sp>
        <p:nvSpPr>
          <p:cNvPr id="24579" name="Footer Placeholder 3"/>
          <p:cNvSpPr txBox="1">
            <a:spLocks/>
          </p:cNvSpPr>
          <p:nvPr/>
        </p:nvSpPr>
        <p:spPr bwMode="auto">
          <a:xfrm>
            <a:off x="228600" y="6340475"/>
            <a:ext cx="6007100" cy="365125"/>
          </a:xfrm>
          <a:prstGeom prst="rect">
            <a:avLst/>
          </a:prstGeom>
          <a:noFill/>
          <a:ln w="9525">
            <a:noFill/>
            <a:miter lim="800000"/>
            <a:headEnd/>
            <a:tailEnd/>
          </a:ln>
        </p:spPr>
        <p:txBody>
          <a:bodyPr anchor="ctr"/>
          <a:lstStyle/>
          <a:p>
            <a:fld id="{3FF1821D-35FD-497E-A915-09FEF314A160}" type="slidenum">
              <a:rPr lang="en-US" sz="1400">
                <a:solidFill>
                  <a:srgbClr val="858585"/>
                </a:solidFill>
                <a:latin typeface="Helvetica Neue" charset="0"/>
              </a:rPr>
              <a:pPr/>
              <a:t>13</a:t>
            </a:fld>
            <a:endParaRPr lang="en-US" sz="1400">
              <a:solidFill>
                <a:srgbClr val="858585"/>
              </a:solidFill>
              <a:latin typeface="Helvetica Neue" charset="0"/>
            </a:endParaRPr>
          </a:p>
        </p:txBody>
      </p:sp>
      <p:sp>
        <p:nvSpPr>
          <p:cNvPr id="6" name="Title 6"/>
          <p:cNvSpPr txBox="1">
            <a:spLocks/>
          </p:cNvSpPr>
          <p:nvPr/>
        </p:nvSpPr>
        <p:spPr bwMode="auto">
          <a:xfrm>
            <a:off x="827584" y="260648"/>
            <a:ext cx="763284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normAutofit/>
          </a:bodyPr>
          <a:lstStyle>
            <a:lvl1pPr algn="l" rtl="0" eaLnBrk="0" fontAlgn="base" hangingPunct="0">
              <a:spcBef>
                <a:spcPct val="0"/>
              </a:spcBef>
              <a:spcAft>
                <a:spcPct val="0"/>
              </a:spcAft>
              <a:defRPr sz="3600" kern="1200">
                <a:solidFill>
                  <a:schemeClr val="accent1"/>
                </a:solidFill>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3600">
                <a:solidFill>
                  <a:schemeClr val="accent1"/>
                </a:solidFill>
                <a:latin typeface="Century Gothic" pitchFamily="-65" charset="0"/>
                <a:ea typeface="ＭＳ Ｐゴシック" pitchFamily="-65" charset="-128"/>
                <a:cs typeface="ＭＳ Ｐゴシック" pitchFamily="-65" charset="-128"/>
              </a:defRPr>
            </a:lvl2pPr>
            <a:lvl3pPr algn="l" rtl="0" eaLnBrk="0" fontAlgn="base" hangingPunct="0">
              <a:spcBef>
                <a:spcPct val="0"/>
              </a:spcBef>
              <a:spcAft>
                <a:spcPct val="0"/>
              </a:spcAft>
              <a:defRPr sz="3600">
                <a:solidFill>
                  <a:schemeClr val="accent1"/>
                </a:solidFill>
                <a:latin typeface="Century Gothic" pitchFamily="-65" charset="0"/>
                <a:ea typeface="ＭＳ Ｐゴシック" pitchFamily="-65" charset="-128"/>
                <a:cs typeface="ＭＳ Ｐゴシック" pitchFamily="-65" charset="-128"/>
              </a:defRPr>
            </a:lvl3pPr>
            <a:lvl4pPr algn="l" rtl="0" eaLnBrk="0" fontAlgn="base" hangingPunct="0">
              <a:spcBef>
                <a:spcPct val="0"/>
              </a:spcBef>
              <a:spcAft>
                <a:spcPct val="0"/>
              </a:spcAft>
              <a:defRPr sz="3600">
                <a:solidFill>
                  <a:schemeClr val="accent1"/>
                </a:solidFill>
                <a:latin typeface="Century Gothic" pitchFamily="-65" charset="0"/>
                <a:ea typeface="ＭＳ Ｐゴシック" pitchFamily="-65" charset="-128"/>
                <a:cs typeface="ＭＳ Ｐゴシック" pitchFamily="-65" charset="-128"/>
              </a:defRPr>
            </a:lvl4pPr>
            <a:lvl5pPr algn="l" rtl="0" eaLnBrk="0" fontAlgn="base" hangingPunct="0">
              <a:spcBef>
                <a:spcPct val="0"/>
              </a:spcBef>
              <a:spcAft>
                <a:spcPct val="0"/>
              </a:spcAft>
              <a:defRPr sz="3600">
                <a:solidFill>
                  <a:schemeClr val="accent1"/>
                </a:solidFill>
                <a:latin typeface="Century Gothic" pitchFamily="-65" charset="0"/>
                <a:ea typeface="ＭＳ Ｐゴシック" pitchFamily="-65" charset="-128"/>
                <a:cs typeface="ＭＳ Ｐゴシック" pitchFamily="-65" charset="-128"/>
              </a:defRPr>
            </a:lvl5pPr>
            <a:lvl6pPr marL="457200" algn="l" rtl="0" fontAlgn="base">
              <a:spcBef>
                <a:spcPct val="0"/>
              </a:spcBef>
              <a:spcAft>
                <a:spcPct val="0"/>
              </a:spcAft>
              <a:defRPr sz="3600">
                <a:solidFill>
                  <a:schemeClr val="accent1"/>
                </a:solidFill>
                <a:latin typeface="Century Gothic" pitchFamily="-65" charset="0"/>
                <a:ea typeface="ＭＳ Ｐゴシック" pitchFamily="-65" charset="-128"/>
                <a:cs typeface="ＭＳ Ｐゴシック" pitchFamily="-65" charset="-128"/>
              </a:defRPr>
            </a:lvl6pPr>
            <a:lvl7pPr marL="914400" algn="l" rtl="0" fontAlgn="base">
              <a:spcBef>
                <a:spcPct val="0"/>
              </a:spcBef>
              <a:spcAft>
                <a:spcPct val="0"/>
              </a:spcAft>
              <a:defRPr sz="3600">
                <a:solidFill>
                  <a:schemeClr val="accent1"/>
                </a:solidFill>
                <a:latin typeface="Century Gothic" pitchFamily="-65" charset="0"/>
                <a:ea typeface="ＭＳ Ｐゴシック" pitchFamily="-65" charset="-128"/>
                <a:cs typeface="ＭＳ Ｐゴシック" pitchFamily="-65" charset="-128"/>
              </a:defRPr>
            </a:lvl7pPr>
            <a:lvl8pPr marL="1371600" algn="l" rtl="0" fontAlgn="base">
              <a:spcBef>
                <a:spcPct val="0"/>
              </a:spcBef>
              <a:spcAft>
                <a:spcPct val="0"/>
              </a:spcAft>
              <a:defRPr sz="3600">
                <a:solidFill>
                  <a:schemeClr val="accent1"/>
                </a:solidFill>
                <a:latin typeface="Century Gothic" pitchFamily="-65" charset="0"/>
                <a:ea typeface="ＭＳ Ｐゴシック" pitchFamily="-65" charset="-128"/>
                <a:cs typeface="ＭＳ Ｐゴシック" pitchFamily="-65" charset="-128"/>
              </a:defRPr>
            </a:lvl8pPr>
            <a:lvl9pPr marL="1828800" algn="l" rtl="0" fontAlgn="base">
              <a:spcBef>
                <a:spcPct val="0"/>
              </a:spcBef>
              <a:spcAft>
                <a:spcPct val="0"/>
              </a:spcAft>
              <a:defRPr sz="3600">
                <a:solidFill>
                  <a:schemeClr val="accent1"/>
                </a:solidFill>
                <a:latin typeface="Century Gothic" pitchFamily="-65" charset="0"/>
                <a:ea typeface="ＭＳ Ｐゴシック" pitchFamily="-65" charset="-128"/>
                <a:cs typeface="ＭＳ Ｐゴシック" pitchFamily="-65" charset="-128"/>
              </a:defRPr>
            </a:lvl9pPr>
          </a:lstStyle>
          <a:p>
            <a:pPr eaLnBrk="1" hangingPunct="1"/>
            <a:r>
              <a:rPr lang="es-ES_tradnl" sz="4000" smtClean="0">
                <a:latin typeface="Candara" pitchFamily="34" charset="0"/>
                <a:ea typeface="ＭＳ Ｐゴシック" pitchFamily="34" charset="-128"/>
              </a:rPr>
              <a:t>1. Introducción (10 min.)</a:t>
            </a:r>
            <a:endParaRPr lang="es-ES_tradnl" sz="4000" dirty="0">
              <a:latin typeface="Candara" pitchFamily="34" charset="0"/>
              <a:ea typeface="ＭＳ Ｐゴシック" pitchFamily="34" charset="-128"/>
            </a:endParaRPr>
          </a:p>
        </p:txBody>
      </p:sp>
    </p:spTree>
    <p:extLst>
      <p:ext uri="{BB962C8B-B14F-4D97-AF65-F5344CB8AC3E}">
        <p14:creationId xmlns:p14="http://schemas.microsoft.com/office/powerpoint/2010/main" val="3901185354"/>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Marcador de contenido"/>
          <p:cNvSpPr>
            <a:spLocks noGrp="1"/>
          </p:cNvSpPr>
          <p:nvPr>
            <p:ph idx="1"/>
          </p:nvPr>
        </p:nvSpPr>
        <p:spPr>
          <a:xfrm>
            <a:off x="457200" y="1143000"/>
            <a:ext cx="6781800" cy="5221560"/>
          </a:xfrm>
        </p:spPr>
        <p:txBody>
          <a:bodyPr/>
          <a:lstStyle/>
          <a:p>
            <a:pPr marL="363538" lvl="1" indent="0">
              <a:buNone/>
            </a:pPr>
            <a:endParaRPr lang="es-ES_tradnl" sz="1500" dirty="0" smtClean="0">
              <a:ea typeface="ＭＳ Ｐゴシック" pitchFamily="34" charset="-128"/>
            </a:endParaRPr>
          </a:p>
          <a:p>
            <a:pPr marL="601663" lvl="2" indent="0">
              <a:buNone/>
            </a:pPr>
            <a:r>
              <a:rPr lang="es-ES_tradnl" sz="1500" dirty="0" smtClean="0">
                <a:latin typeface="Courier New"/>
                <a:ea typeface="ＭＳ Ｐゴシック" pitchFamily="34" charset="-128"/>
                <a:cs typeface="Courier New"/>
              </a:rPr>
              <a:t>Artículo </a:t>
            </a:r>
            <a:r>
              <a:rPr lang="es-ES_tradnl" sz="1500" dirty="0">
                <a:latin typeface="Courier New"/>
                <a:ea typeface="ＭＳ Ｐゴシック" pitchFamily="34" charset="-128"/>
                <a:cs typeface="Courier New"/>
              </a:rPr>
              <a:t>251</a:t>
            </a:r>
            <a:r>
              <a:rPr lang="es-ES_tradnl" sz="1500" dirty="0" smtClean="0">
                <a:latin typeface="Courier New"/>
                <a:ea typeface="ＭＳ Ｐゴシック" pitchFamily="34" charset="-128"/>
                <a:cs typeface="Courier New"/>
              </a:rPr>
              <a:t>. </a:t>
            </a:r>
            <a:r>
              <a:rPr lang="en-US" sz="1500" dirty="0" smtClean="0">
                <a:latin typeface="Courier New"/>
                <a:ea typeface="ＭＳ Ｐゴシック" pitchFamily="34" charset="-128"/>
                <a:cs typeface="Courier New"/>
              </a:rPr>
              <a:t>–</a:t>
            </a:r>
            <a:r>
              <a:rPr lang="es-ES_tradnl" sz="1500" dirty="0" smtClean="0">
                <a:latin typeface="Courier New"/>
                <a:ea typeface="ＭＳ Ｐゴシック" pitchFamily="34" charset="-128"/>
                <a:cs typeface="Courier New"/>
              </a:rPr>
              <a:t> Los </a:t>
            </a:r>
            <a:r>
              <a:rPr lang="es-ES_tradnl" sz="1500" dirty="0">
                <a:latin typeface="Courier New"/>
                <a:ea typeface="ＭＳ Ｐゴシック" pitchFamily="34" charset="-128"/>
                <a:cs typeface="Courier New"/>
              </a:rPr>
              <a:t>criterios a que se refiere el artículo anterior deberán considerar, al menos, los siguientes rubros relacionados con el contenido de la manifestación de impacto a la privacidad</a:t>
            </a:r>
            <a:r>
              <a:rPr lang="es-ES_tradnl" sz="1500" dirty="0" smtClean="0">
                <a:latin typeface="Courier New"/>
                <a:ea typeface="ＭＳ Ｐゴシック" pitchFamily="34" charset="-128"/>
                <a:cs typeface="Courier New"/>
              </a:rPr>
              <a:t>:</a:t>
            </a:r>
            <a:endParaRPr lang="es-ES_tradnl" sz="1500" dirty="0">
              <a:latin typeface="Courier New"/>
              <a:ea typeface="ＭＳ Ｐゴシック" pitchFamily="34" charset="-128"/>
              <a:cs typeface="Courier New"/>
            </a:endParaRPr>
          </a:p>
          <a:p>
            <a:pPr marL="885825" lvl="3" indent="0">
              <a:buNone/>
            </a:pPr>
            <a:r>
              <a:rPr lang="es-ES_tradnl" sz="1500" dirty="0" smtClean="0">
                <a:latin typeface="Courier New"/>
                <a:ea typeface="ＭＳ Ｐゴシック" pitchFamily="34" charset="-128"/>
                <a:cs typeface="Courier New"/>
              </a:rPr>
              <a:t>I. El </a:t>
            </a:r>
            <a:r>
              <a:rPr lang="es-ES_tradnl" sz="1500" b="1" dirty="0">
                <a:latin typeface="Courier New"/>
                <a:ea typeface="ＭＳ Ｐゴシック" pitchFamily="34" charset="-128"/>
                <a:cs typeface="Courier New"/>
              </a:rPr>
              <a:t>objeto, alcance, contenido, finalidades </a:t>
            </a:r>
            <a:r>
              <a:rPr lang="es-ES_tradnl" sz="1500" dirty="0">
                <a:latin typeface="Courier New"/>
                <a:ea typeface="ＭＳ Ｐゴシック" pitchFamily="34" charset="-128"/>
                <a:cs typeface="Courier New"/>
              </a:rPr>
              <a:t>e información general y específica del anteproyecto normativo que se pretende elaborar, o bien, del programa, servicio, sistema de información o tecnología que se pretende implementar o modificar;</a:t>
            </a:r>
          </a:p>
          <a:p>
            <a:pPr marL="885825" lvl="3" indent="0">
              <a:buNone/>
            </a:pPr>
            <a:r>
              <a:rPr lang="es-ES_tradnl" sz="1500" dirty="0">
                <a:latin typeface="Courier New"/>
                <a:ea typeface="ＭＳ Ｐゴシック" pitchFamily="34" charset="-128"/>
                <a:cs typeface="Courier New"/>
              </a:rPr>
              <a:t>II</a:t>
            </a:r>
            <a:r>
              <a:rPr lang="es-ES_tradnl" sz="1500" dirty="0" smtClean="0">
                <a:latin typeface="Courier New"/>
                <a:ea typeface="ＭＳ Ｐゴシック" pitchFamily="34" charset="-128"/>
                <a:cs typeface="Courier New"/>
              </a:rPr>
              <a:t>. El </a:t>
            </a:r>
            <a:r>
              <a:rPr lang="es-ES_tradnl" sz="1500" b="1" dirty="0">
                <a:latin typeface="Courier New"/>
                <a:ea typeface="ＭＳ Ｐゴシック" pitchFamily="34" charset="-128"/>
                <a:cs typeface="Courier New"/>
              </a:rPr>
              <a:t>tipo de datos personales implicados </a:t>
            </a:r>
            <a:r>
              <a:rPr lang="es-ES_tradnl" sz="1500" dirty="0">
                <a:latin typeface="Courier New"/>
                <a:ea typeface="ＭＳ Ｐゴシック" pitchFamily="34" charset="-128"/>
                <a:cs typeface="Courier New"/>
              </a:rPr>
              <a:t>y el </a:t>
            </a:r>
            <a:r>
              <a:rPr lang="es-ES_tradnl" sz="1500" b="1" dirty="0">
                <a:latin typeface="Courier New"/>
                <a:ea typeface="ＭＳ Ｐゴシック" pitchFamily="34" charset="-128"/>
                <a:cs typeface="Courier New"/>
              </a:rPr>
              <a:t>público objetivo a quien impactaría directa o indirectamente</a:t>
            </a:r>
            <a:r>
              <a:rPr lang="es-ES_tradnl" sz="1500" dirty="0">
                <a:latin typeface="Courier New"/>
                <a:ea typeface="ＭＳ Ｐゴシック" pitchFamily="34" charset="-128"/>
                <a:cs typeface="Courier New"/>
              </a:rPr>
              <a:t> el anteproyecto normativo, programa, servicio, sistema de información o tecnología;</a:t>
            </a:r>
          </a:p>
          <a:p>
            <a:pPr marL="885825" lvl="3" indent="0">
              <a:buNone/>
            </a:pPr>
            <a:r>
              <a:rPr lang="es-ES_tradnl" sz="1500" dirty="0">
                <a:latin typeface="Courier New"/>
                <a:ea typeface="ＭＳ Ｐゴシック" pitchFamily="34" charset="-128"/>
                <a:cs typeface="Courier New"/>
              </a:rPr>
              <a:t>III</a:t>
            </a:r>
            <a:r>
              <a:rPr lang="es-ES_tradnl" sz="1500" dirty="0" smtClean="0">
                <a:latin typeface="Courier New"/>
                <a:ea typeface="ＭＳ Ｐゴシック" pitchFamily="34" charset="-128"/>
                <a:cs typeface="Courier New"/>
              </a:rPr>
              <a:t>. Las </a:t>
            </a:r>
            <a:r>
              <a:rPr lang="es-ES_tradnl" sz="1500" dirty="0">
                <a:latin typeface="Courier New"/>
                <a:ea typeface="ＭＳ Ｐゴシック" pitchFamily="34" charset="-128"/>
                <a:cs typeface="Courier New"/>
              </a:rPr>
              <a:t>acciones concretas que permitan </a:t>
            </a:r>
            <a:r>
              <a:rPr lang="es-ES_tradnl" sz="1500" b="1" dirty="0">
                <a:latin typeface="Courier New"/>
                <a:ea typeface="ＭＳ Ｐゴシック" pitchFamily="34" charset="-128"/>
                <a:cs typeface="Courier New"/>
              </a:rPr>
              <a:t>evaluar el nivel de cumplimiento </a:t>
            </a:r>
            <a:r>
              <a:rPr lang="es-ES_tradnl" sz="1500" dirty="0">
                <a:latin typeface="Courier New"/>
                <a:ea typeface="ＭＳ Ｐゴシック" pitchFamily="34" charset="-128"/>
                <a:cs typeface="Courier New"/>
              </a:rPr>
              <a:t>de los principios, deberes y demás obligaciones previstas en la presente Ley y demás disposiciones que resulten aplicables en la materia, así como garantizar los derechos </a:t>
            </a:r>
            <a:r>
              <a:rPr lang="es-ES_tradnl" sz="1500" dirty="0" smtClean="0">
                <a:latin typeface="Courier New"/>
                <a:ea typeface="ＭＳ Ｐゴシック" pitchFamily="34" charset="-128"/>
                <a:cs typeface="Courier New"/>
              </a:rPr>
              <a:t>ARCO</a:t>
            </a:r>
            <a:r>
              <a:rPr lang="es-ES_tradnl" sz="1500" dirty="0">
                <a:latin typeface="Courier New"/>
                <a:ea typeface="ＭＳ Ｐゴシック" pitchFamily="34" charset="-128"/>
                <a:cs typeface="Courier New"/>
              </a:rPr>
              <a:t>;</a:t>
            </a:r>
          </a:p>
        </p:txBody>
      </p:sp>
      <p:sp>
        <p:nvSpPr>
          <p:cNvPr id="5" name="Title 4"/>
          <p:cNvSpPr>
            <a:spLocks noGrp="1"/>
          </p:cNvSpPr>
          <p:nvPr>
            <p:ph type="title"/>
          </p:nvPr>
        </p:nvSpPr>
        <p:spPr>
          <a:xfrm>
            <a:off x="457200" y="76200"/>
            <a:ext cx="6508750" cy="1143000"/>
          </a:xfrm>
        </p:spPr>
        <p:txBody>
          <a:bodyPr/>
          <a:lstStyle/>
          <a:p>
            <a:r>
              <a:rPr lang="es-ES_tradnl" sz="3000" dirty="0"/>
              <a:t>3.4. Manifestación de impacto a la privacidad</a:t>
            </a:r>
          </a:p>
        </p:txBody>
      </p:sp>
    </p:spTree>
    <p:extLst>
      <p:ext uri="{BB962C8B-B14F-4D97-AF65-F5344CB8AC3E}">
        <p14:creationId xmlns:p14="http://schemas.microsoft.com/office/powerpoint/2010/main" val="3695665158"/>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Marcador de contenido"/>
          <p:cNvSpPr>
            <a:spLocks noGrp="1"/>
          </p:cNvSpPr>
          <p:nvPr>
            <p:ph idx="1"/>
          </p:nvPr>
        </p:nvSpPr>
        <p:spPr>
          <a:xfrm>
            <a:off x="457200" y="1143000"/>
            <a:ext cx="6781800" cy="5410200"/>
          </a:xfrm>
        </p:spPr>
        <p:txBody>
          <a:bodyPr/>
          <a:lstStyle/>
          <a:p>
            <a:pPr marL="363538" lvl="1" indent="0">
              <a:buNone/>
            </a:pPr>
            <a:endParaRPr lang="es-ES_tradnl" sz="1800" dirty="0" smtClean="0">
              <a:ea typeface="ＭＳ Ｐゴシック" pitchFamily="34" charset="-128"/>
            </a:endParaRPr>
          </a:p>
          <a:p>
            <a:pPr marL="601663" lvl="2" indent="0">
              <a:buNone/>
            </a:pPr>
            <a:r>
              <a:rPr lang="es-ES_tradnl" sz="1500" dirty="0" smtClean="0">
                <a:latin typeface="Courier New"/>
                <a:ea typeface="ＭＳ Ｐゴシック" pitchFamily="34" charset="-128"/>
                <a:cs typeface="Courier New"/>
              </a:rPr>
              <a:t>Artículo </a:t>
            </a:r>
            <a:r>
              <a:rPr lang="es-ES_tradnl" sz="1500" dirty="0">
                <a:latin typeface="Courier New"/>
                <a:ea typeface="ＭＳ Ｐゴシック" pitchFamily="34" charset="-128"/>
                <a:cs typeface="Courier New"/>
              </a:rPr>
              <a:t>251</a:t>
            </a:r>
            <a:r>
              <a:rPr lang="es-ES_tradnl" sz="1500" dirty="0" smtClean="0">
                <a:latin typeface="Courier New"/>
                <a:ea typeface="ＭＳ Ｐゴシック" pitchFamily="34" charset="-128"/>
                <a:cs typeface="Courier New"/>
              </a:rPr>
              <a:t>. </a:t>
            </a:r>
            <a:r>
              <a:rPr lang="en-US" sz="1500" dirty="0" smtClean="0">
                <a:latin typeface="Courier New"/>
                <a:ea typeface="ＭＳ Ｐゴシック" pitchFamily="34" charset="-128"/>
                <a:cs typeface="Courier New"/>
              </a:rPr>
              <a:t>–</a:t>
            </a:r>
            <a:r>
              <a:rPr lang="es-ES_tradnl" sz="1500" dirty="0" smtClean="0">
                <a:latin typeface="Courier New"/>
                <a:ea typeface="ＭＳ Ｐゴシック" pitchFamily="34" charset="-128"/>
                <a:cs typeface="Courier New"/>
              </a:rPr>
              <a:t> Los </a:t>
            </a:r>
            <a:r>
              <a:rPr lang="es-ES_tradnl" sz="1500" dirty="0">
                <a:latin typeface="Courier New"/>
                <a:ea typeface="ＭＳ Ｐゴシック" pitchFamily="34" charset="-128"/>
                <a:cs typeface="Courier New"/>
              </a:rPr>
              <a:t>criterios a que se refiere el artículo anterior deberán considerar, al menos, los siguientes rubros relacionados con el contenido de la manifestación de impacto a la privacidad</a:t>
            </a:r>
            <a:r>
              <a:rPr lang="es-ES_tradnl" sz="1500" dirty="0" smtClean="0">
                <a:latin typeface="Courier New"/>
                <a:ea typeface="ＭＳ Ｐゴシック" pitchFamily="34" charset="-128"/>
                <a:cs typeface="Courier New"/>
              </a:rPr>
              <a:t>:</a:t>
            </a:r>
            <a:endParaRPr lang="es-ES_tradnl" sz="1500" dirty="0">
              <a:latin typeface="Courier New"/>
              <a:ea typeface="ＭＳ Ｐゴシック" pitchFamily="34" charset="-128"/>
              <a:cs typeface="Courier New"/>
            </a:endParaRPr>
          </a:p>
          <a:p>
            <a:pPr marL="885825" lvl="3" indent="0">
              <a:buNone/>
            </a:pPr>
            <a:r>
              <a:rPr lang="en-US" sz="1500" dirty="0" smtClean="0">
                <a:latin typeface="Courier New"/>
                <a:ea typeface="ＭＳ Ｐゴシック" pitchFamily="34" charset="-128"/>
                <a:cs typeface="Courier New"/>
              </a:rPr>
              <a:t>…</a:t>
            </a:r>
          </a:p>
          <a:p>
            <a:pPr marL="885825" lvl="3" indent="0">
              <a:buNone/>
            </a:pPr>
            <a:r>
              <a:rPr lang="es-ES_tradnl" sz="1500" dirty="0" smtClean="0">
                <a:latin typeface="Courier New"/>
                <a:ea typeface="ＭＳ Ｐゴシック" pitchFamily="34" charset="-128"/>
                <a:cs typeface="Courier New"/>
              </a:rPr>
              <a:t>IV. La </a:t>
            </a:r>
            <a:r>
              <a:rPr lang="es-ES_tradnl" sz="1500" b="1" dirty="0">
                <a:latin typeface="Courier New"/>
                <a:ea typeface="ＭＳ Ｐゴシック" pitchFamily="34" charset="-128"/>
                <a:cs typeface="Courier New"/>
              </a:rPr>
              <a:t>identificación exhaustiva de los riesgos o amenazas potenciales </a:t>
            </a:r>
            <a:r>
              <a:rPr lang="es-ES_tradnl" sz="1500" dirty="0">
                <a:latin typeface="Courier New"/>
                <a:ea typeface="ＭＳ Ｐゴシック" pitchFamily="34" charset="-128"/>
                <a:cs typeface="Courier New"/>
              </a:rPr>
              <a:t>que podrían menoscabar el derecho a la protección de datos personales de los titulares involucrados;</a:t>
            </a:r>
          </a:p>
          <a:p>
            <a:pPr marL="885825" lvl="3" indent="0">
              <a:buNone/>
            </a:pPr>
            <a:r>
              <a:rPr lang="es-ES_tradnl" sz="1500" dirty="0">
                <a:latin typeface="Courier New"/>
                <a:ea typeface="ＭＳ Ｐゴシック" pitchFamily="34" charset="-128"/>
                <a:cs typeface="Courier New"/>
              </a:rPr>
              <a:t>V</a:t>
            </a:r>
            <a:r>
              <a:rPr lang="es-ES_tradnl" sz="1500" dirty="0" smtClean="0">
                <a:latin typeface="Courier New"/>
                <a:ea typeface="ＭＳ Ｐゴシック" pitchFamily="34" charset="-128"/>
                <a:cs typeface="Courier New"/>
              </a:rPr>
              <a:t>. Las </a:t>
            </a:r>
            <a:r>
              <a:rPr lang="es-ES_tradnl" sz="1500" b="1" dirty="0">
                <a:latin typeface="Courier New"/>
                <a:ea typeface="ＭＳ Ｐゴシック" pitchFamily="34" charset="-128"/>
                <a:cs typeface="Courier New"/>
              </a:rPr>
              <a:t>acciones y controles específicos que permitan mitigar </a:t>
            </a:r>
            <a:r>
              <a:rPr lang="es-ES_tradnl" sz="1500" dirty="0">
                <a:latin typeface="Courier New"/>
                <a:ea typeface="ＭＳ Ｐゴシック" pitchFamily="34" charset="-128"/>
                <a:cs typeface="Courier New"/>
              </a:rPr>
              <a:t>los riesgos potenciales que, en su caso, se detecten;</a:t>
            </a:r>
          </a:p>
          <a:p>
            <a:pPr marL="885825" lvl="3" indent="0">
              <a:buNone/>
            </a:pPr>
            <a:r>
              <a:rPr lang="es-ES_tradnl" sz="1500" dirty="0">
                <a:latin typeface="Courier New"/>
                <a:ea typeface="ＭＳ Ｐゴシック" pitchFamily="34" charset="-128"/>
                <a:cs typeface="Courier New"/>
              </a:rPr>
              <a:t>VI</a:t>
            </a:r>
            <a:r>
              <a:rPr lang="es-ES_tradnl" sz="1500" dirty="0" smtClean="0">
                <a:latin typeface="Courier New"/>
                <a:ea typeface="ＭＳ Ｐゴシック" pitchFamily="34" charset="-128"/>
                <a:cs typeface="Courier New"/>
              </a:rPr>
              <a:t>. La </a:t>
            </a:r>
            <a:r>
              <a:rPr lang="es-ES_tradnl" sz="1500" b="1" dirty="0">
                <a:latin typeface="Courier New"/>
                <a:ea typeface="ＭＳ Ｐゴシック" pitchFamily="34" charset="-128"/>
                <a:cs typeface="Courier New"/>
              </a:rPr>
              <a:t>justificación</a:t>
            </a:r>
            <a:r>
              <a:rPr lang="es-ES_tradnl" sz="1500" dirty="0">
                <a:latin typeface="Courier New"/>
                <a:ea typeface="ＭＳ Ｐゴシック" pitchFamily="34" charset="-128"/>
                <a:cs typeface="Courier New"/>
              </a:rPr>
              <a:t> que permita evidenciar la necesidad de emitir el anteproyecto normativo, o bien, implementar o modificar el programa, servicio, sistema de información o tecnología, y</a:t>
            </a:r>
          </a:p>
          <a:p>
            <a:pPr marL="885825" lvl="3" indent="0">
              <a:buNone/>
            </a:pPr>
            <a:r>
              <a:rPr lang="es-ES_tradnl" sz="1500" dirty="0">
                <a:latin typeface="Courier New"/>
                <a:ea typeface="ＭＳ Ｐゴシック" pitchFamily="34" charset="-128"/>
                <a:cs typeface="Courier New"/>
              </a:rPr>
              <a:t>VII</a:t>
            </a:r>
            <a:r>
              <a:rPr lang="es-ES_tradnl" sz="1500" dirty="0" smtClean="0">
                <a:latin typeface="Courier New"/>
                <a:ea typeface="ＭＳ Ｐゴシック" pitchFamily="34" charset="-128"/>
                <a:cs typeface="Courier New"/>
              </a:rPr>
              <a:t>. Cualquier </a:t>
            </a:r>
            <a:r>
              <a:rPr lang="es-ES_tradnl" sz="1500" dirty="0">
                <a:latin typeface="Courier New"/>
                <a:ea typeface="ＭＳ Ｐゴシック" pitchFamily="34" charset="-128"/>
                <a:cs typeface="Courier New"/>
              </a:rPr>
              <a:t>otra información adicional que el responsable considere importante hacer del conocimiento del Instituto o de los organismos garantes, para emitir el dictamen correspondiente</a:t>
            </a:r>
            <a:r>
              <a:rPr lang="es-ES_tradnl" sz="1500" dirty="0" smtClean="0">
                <a:latin typeface="Courier New"/>
                <a:ea typeface="ＭＳ Ｐゴシック" pitchFamily="34" charset="-128"/>
                <a:cs typeface="Courier New"/>
              </a:rPr>
              <a:t>.</a:t>
            </a:r>
            <a:endParaRPr lang="es-ES_tradnl" sz="1500" dirty="0">
              <a:latin typeface="Courier New"/>
              <a:ea typeface="ＭＳ Ｐゴシック" pitchFamily="34" charset="-128"/>
              <a:cs typeface="Courier New"/>
            </a:endParaRPr>
          </a:p>
        </p:txBody>
      </p:sp>
      <p:sp>
        <p:nvSpPr>
          <p:cNvPr id="5" name="Title 4"/>
          <p:cNvSpPr>
            <a:spLocks noGrp="1"/>
          </p:cNvSpPr>
          <p:nvPr>
            <p:ph type="title"/>
          </p:nvPr>
        </p:nvSpPr>
        <p:spPr>
          <a:xfrm>
            <a:off x="457200" y="76200"/>
            <a:ext cx="6508750" cy="1143000"/>
          </a:xfrm>
        </p:spPr>
        <p:txBody>
          <a:bodyPr/>
          <a:lstStyle/>
          <a:p>
            <a:r>
              <a:rPr lang="es-ES_tradnl" sz="3000" dirty="0"/>
              <a:t>3.4. Manifestación de impacto a la privacidad</a:t>
            </a:r>
          </a:p>
        </p:txBody>
      </p:sp>
    </p:spTree>
    <p:extLst>
      <p:ext uri="{BB962C8B-B14F-4D97-AF65-F5344CB8AC3E}">
        <p14:creationId xmlns:p14="http://schemas.microsoft.com/office/powerpoint/2010/main" val="1059634859"/>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Marcador de contenido"/>
          <p:cNvSpPr>
            <a:spLocks noGrp="1"/>
          </p:cNvSpPr>
          <p:nvPr>
            <p:ph idx="1"/>
          </p:nvPr>
        </p:nvSpPr>
        <p:spPr>
          <a:xfrm>
            <a:off x="457200" y="1371600"/>
            <a:ext cx="7620000" cy="5069160"/>
          </a:xfrm>
        </p:spPr>
        <p:txBody>
          <a:bodyPr/>
          <a:lstStyle/>
          <a:p>
            <a:pPr marL="601663" lvl="2" indent="0">
              <a:buNone/>
            </a:pPr>
            <a:endParaRPr lang="es-ES_tradnl" sz="1400" dirty="0" smtClean="0">
              <a:latin typeface="Courier New"/>
              <a:ea typeface="ＭＳ Ｐゴシック" pitchFamily="34" charset="-128"/>
              <a:cs typeface="Courier New"/>
            </a:endParaRPr>
          </a:p>
          <a:p>
            <a:pPr marL="601663" lvl="2" indent="0">
              <a:buNone/>
            </a:pPr>
            <a:r>
              <a:rPr lang="es-ES_tradnl" sz="1500" dirty="0" smtClean="0">
                <a:latin typeface="Courier New"/>
                <a:ea typeface="ＭＳ Ｐゴシック" pitchFamily="34" charset="-128"/>
                <a:cs typeface="Courier New"/>
              </a:rPr>
              <a:t>Artículo </a:t>
            </a:r>
            <a:r>
              <a:rPr lang="es-ES_tradnl" sz="1500" dirty="0">
                <a:latin typeface="Courier New"/>
                <a:ea typeface="ＭＳ Ｐゴシック" pitchFamily="34" charset="-128"/>
                <a:cs typeface="Courier New"/>
              </a:rPr>
              <a:t>252</a:t>
            </a:r>
            <a:r>
              <a:rPr lang="es-ES_tradnl" sz="1500" dirty="0" smtClean="0">
                <a:latin typeface="Courier New"/>
                <a:ea typeface="ＭＳ Ｐゴシック" pitchFamily="34" charset="-128"/>
                <a:cs typeface="Courier New"/>
              </a:rPr>
              <a:t>. </a:t>
            </a:r>
            <a:r>
              <a:rPr lang="en-US" sz="1500" dirty="0" smtClean="0">
                <a:latin typeface="Courier New"/>
                <a:ea typeface="ＭＳ Ｐゴシック" pitchFamily="34" charset="-128"/>
                <a:cs typeface="Courier New"/>
              </a:rPr>
              <a:t>–</a:t>
            </a:r>
            <a:r>
              <a:rPr lang="es-ES_tradnl" sz="1500" dirty="0" smtClean="0">
                <a:latin typeface="Courier New"/>
                <a:ea typeface="ＭＳ Ｐゴシック" pitchFamily="34" charset="-128"/>
                <a:cs typeface="Courier New"/>
              </a:rPr>
              <a:t> El </a:t>
            </a:r>
            <a:r>
              <a:rPr lang="es-ES_tradnl" sz="1500" dirty="0">
                <a:latin typeface="Courier New"/>
                <a:ea typeface="ＭＳ Ｐゴシック" pitchFamily="34" charset="-128"/>
                <a:cs typeface="Courier New"/>
              </a:rPr>
              <a:t>Instituto </a:t>
            </a:r>
            <a:r>
              <a:rPr lang="es-ES_tradnl" sz="1500" dirty="0" smtClean="0">
                <a:latin typeface="Courier New"/>
                <a:ea typeface="ＭＳ Ｐゴシック" pitchFamily="34" charset="-128"/>
                <a:cs typeface="Courier New"/>
              </a:rPr>
              <a:t>deberá </a:t>
            </a:r>
            <a:r>
              <a:rPr lang="es-ES_tradnl" sz="1500" dirty="0">
                <a:latin typeface="Courier New"/>
                <a:ea typeface="ＭＳ Ｐゴシック" pitchFamily="34" charset="-128"/>
                <a:cs typeface="Courier New"/>
              </a:rPr>
              <a:t>definir en los criterios aludidos, los </a:t>
            </a:r>
            <a:r>
              <a:rPr lang="es-ES_tradnl" sz="1500" b="1" dirty="0">
                <a:latin typeface="Courier New"/>
                <a:ea typeface="ＭＳ Ｐゴシック" pitchFamily="34" charset="-128"/>
                <a:cs typeface="Courier New"/>
              </a:rPr>
              <a:t>parámetros objetivos </a:t>
            </a:r>
            <a:r>
              <a:rPr lang="es-ES_tradnl" sz="1500" dirty="0">
                <a:latin typeface="Courier New"/>
                <a:ea typeface="ＭＳ Ｐゴシック" pitchFamily="34" charset="-128"/>
                <a:cs typeface="Courier New"/>
              </a:rPr>
              <a:t>que permitan identificar al responsable cuando está en presencia de un </a:t>
            </a:r>
            <a:r>
              <a:rPr lang="es-ES_tradnl" sz="1500" b="1" dirty="0">
                <a:latin typeface="Courier New"/>
                <a:ea typeface="ＭＳ Ｐゴシック" pitchFamily="34" charset="-128"/>
                <a:cs typeface="Courier New"/>
              </a:rPr>
              <a:t>tratamiento intensivo o relevante de datos personales</a:t>
            </a:r>
            <a:r>
              <a:rPr lang="es-ES_tradnl" sz="1500" dirty="0">
                <a:latin typeface="Courier New"/>
                <a:ea typeface="ＭＳ Ｐゴシック" pitchFamily="34" charset="-128"/>
                <a:cs typeface="Courier New"/>
              </a:rPr>
              <a:t>, el cual amerite una manifestación de impacto a la privacidad, en función de los siguientes </a:t>
            </a:r>
            <a:r>
              <a:rPr lang="es-ES_tradnl" sz="1500" b="1" dirty="0">
                <a:latin typeface="Courier New"/>
                <a:ea typeface="ＭＳ Ｐゴシック" pitchFamily="34" charset="-128"/>
                <a:cs typeface="Courier New"/>
              </a:rPr>
              <a:t>factores</a:t>
            </a:r>
            <a:r>
              <a:rPr lang="es-ES_tradnl" sz="1500" dirty="0" smtClean="0">
                <a:latin typeface="Courier New"/>
                <a:ea typeface="ＭＳ Ｐゴシック" pitchFamily="34" charset="-128"/>
                <a:cs typeface="Courier New"/>
              </a:rPr>
              <a:t>:</a:t>
            </a:r>
            <a:endParaRPr lang="es-ES_tradnl" sz="1500" dirty="0">
              <a:latin typeface="Courier New"/>
              <a:ea typeface="ＭＳ Ｐゴシック" pitchFamily="34" charset="-128"/>
              <a:cs typeface="Courier New"/>
            </a:endParaRPr>
          </a:p>
          <a:p>
            <a:pPr marL="830263" lvl="3" indent="0">
              <a:buNone/>
            </a:pPr>
            <a:r>
              <a:rPr lang="es-ES_tradnl" sz="1500" dirty="0" smtClean="0">
                <a:latin typeface="Courier New"/>
                <a:ea typeface="ＭＳ Ｐゴシック" pitchFamily="34" charset="-128"/>
                <a:cs typeface="Courier New"/>
              </a:rPr>
              <a:t>I. El </a:t>
            </a:r>
            <a:r>
              <a:rPr lang="es-ES_tradnl" sz="1500" dirty="0">
                <a:latin typeface="Courier New"/>
                <a:ea typeface="ＭＳ Ｐゴシック" pitchFamily="34" charset="-128"/>
                <a:cs typeface="Courier New"/>
              </a:rPr>
              <a:t>número de titulares;</a:t>
            </a:r>
          </a:p>
          <a:p>
            <a:pPr marL="830263" lvl="3" indent="0">
              <a:buNone/>
            </a:pPr>
            <a:r>
              <a:rPr lang="es-ES_tradnl" sz="1500" dirty="0" smtClean="0">
                <a:latin typeface="Courier New"/>
                <a:ea typeface="ＭＳ Ｐゴシック" pitchFamily="34" charset="-128"/>
                <a:cs typeface="Courier New"/>
              </a:rPr>
              <a:t>II. El </a:t>
            </a:r>
            <a:r>
              <a:rPr lang="es-ES_tradnl" sz="1500" dirty="0">
                <a:latin typeface="Courier New"/>
                <a:ea typeface="ＭＳ Ｐゴシック" pitchFamily="34" charset="-128"/>
                <a:cs typeface="Courier New"/>
              </a:rPr>
              <a:t>público objetivo;</a:t>
            </a:r>
          </a:p>
          <a:p>
            <a:pPr marL="830263" lvl="3" indent="0">
              <a:buNone/>
            </a:pPr>
            <a:r>
              <a:rPr lang="es-ES_tradnl" sz="1500" dirty="0" smtClean="0">
                <a:latin typeface="Courier New"/>
                <a:ea typeface="ＭＳ Ｐゴシック" pitchFamily="34" charset="-128"/>
                <a:cs typeface="Courier New"/>
              </a:rPr>
              <a:t>III. Los </a:t>
            </a:r>
            <a:r>
              <a:rPr lang="es-ES_tradnl" sz="1500" dirty="0">
                <a:latin typeface="Courier New"/>
                <a:ea typeface="ＭＳ Ｐゴシック" pitchFamily="34" charset="-128"/>
                <a:cs typeface="Courier New"/>
              </a:rPr>
              <a:t>riesgos inherentes a los datos personales a tratar;</a:t>
            </a:r>
          </a:p>
          <a:p>
            <a:pPr marL="830263" lvl="3" indent="0">
              <a:buNone/>
            </a:pPr>
            <a:r>
              <a:rPr lang="es-ES_tradnl" sz="1500" dirty="0" smtClean="0">
                <a:latin typeface="Courier New"/>
                <a:ea typeface="ＭＳ Ｐゴシック" pitchFamily="34" charset="-128"/>
                <a:cs typeface="Courier New"/>
              </a:rPr>
              <a:t>IV. La </a:t>
            </a:r>
            <a:r>
              <a:rPr lang="es-ES_tradnl" sz="1500" dirty="0">
                <a:latin typeface="Courier New"/>
                <a:ea typeface="ＭＳ Ｐゴシック" pitchFamily="34" charset="-128"/>
                <a:cs typeface="Courier New"/>
              </a:rPr>
              <a:t>sensibilidad de los datos personales;</a:t>
            </a:r>
          </a:p>
          <a:p>
            <a:pPr marL="830263" lvl="3" indent="0">
              <a:buNone/>
            </a:pPr>
            <a:r>
              <a:rPr lang="es-ES_tradnl" sz="1500" dirty="0" smtClean="0">
                <a:latin typeface="Courier New"/>
                <a:ea typeface="ＭＳ Ｐゴシック" pitchFamily="34" charset="-128"/>
                <a:cs typeface="Courier New"/>
              </a:rPr>
              <a:t>V. Las </a:t>
            </a:r>
            <a:r>
              <a:rPr lang="es-ES_tradnl" sz="1500" dirty="0">
                <a:latin typeface="Courier New"/>
                <a:ea typeface="ＭＳ Ｐゴシック" pitchFamily="34" charset="-128"/>
                <a:cs typeface="Courier New"/>
              </a:rPr>
              <a:t>transferencias de datos personales que se pretender efectuar y su periodicidad, en su caso;</a:t>
            </a:r>
          </a:p>
          <a:p>
            <a:pPr marL="830263" lvl="3" indent="0">
              <a:buNone/>
            </a:pPr>
            <a:r>
              <a:rPr lang="es-ES_tradnl" sz="1500" dirty="0" smtClean="0">
                <a:latin typeface="Courier New"/>
                <a:ea typeface="ＭＳ Ｐゴシック" pitchFamily="34" charset="-128"/>
                <a:cs typeface="Courier New"/>
              </a:rPr>
              <a:t>VI. El </a:t>
            </a:r>
            <a:r>
              <a:rPr lang="es-ES_tradnl" sz="1500" dirty="0">
                <a:latin typeface="Courier New"/>
                <a:ea typeface="ＭＳ Ｐゴシック" pitchFamily="34" charset="-128"/>
                <a:cs typeface="Courier New"/>
              </a:rPr>
              <a:t>desarrollo de la tecnología utilizada, en su caso;</a:t>
            </a:r>
          </a:p>
          <a:p>
            <a:pPr marL="830263" lvl="3" indent="0">
              <a:buNone/>
            </a:pPr>
            <a:r>
              <a:rPr lang="es-ES_tradnl" sz="1500" dirty="0" smtClean="0">
                <a:latin typeface="Courier New"/>
                <a:ea typeface="ＭＳ Ｐゴシック" pitchFamily="34" charset="-128"/>
                <a:cs typeface="Courier New"/>
              </a:rPr>
              <a:t>VII. La </a:t>
            </a:r>
            <a:r>
              <a:rPr lang="es-ES_tradnl" sz="1500" dirty="0">
                <a:latin typeface="Courier New"/>
                <a:ea typeface="ＭＳ Ｐゴシック" pitchFamily="34" charset="-128"/>
                <a:cs typeface="Courier New"/>
              </a:rPr>
              <a:t>relevancia del tratamiento de datos personales en atención al impacto social o, económico del mismo, o bien, del interés público que se persigue, y</a:t>
            </a:r>
          </a:p>
          <a:p>
            <a:pPr marL="830263" lvl="3" indent="0">
              <a:buNone/>
            </a:pPr>
            <a:r>
              <a:rPr lang="es-ES_tradnl" sz="1500" dirty="0" smtClean="0">
                <a:latin typeface="Courier New"/>
                <a:ea typeface="ＭＳ Ｐゴシック" pitchFamily="34" charset="-128"/>
                <a:cs typeface="Courier New"/>
              </a:rPr>
              <a:t>VIII. Los </a:t>
            </a:r>
            <a:r>
              <a:rPr lang="es-ES_tradnl" sz="1500" dirty="0">
                <a:latin typeface="Courier New"/>
                <a:ea typeface="ＭＳ Ｐゴシック" pitchFamily="34" charset="-128"/>
                <a:cs typeface="Courier New"/>
              </a:rPr>
              <a:t>demás factores que el Instituto determine.</a:t>
            </a:r>
          </a:p>
        </p:txBody>
      </p:sp>
      <p:sp>
        <p:nvSpPr>
          <p:cNvPr id="5" name="Title 4"/>
          <p:cNvSpPr>
            <a:spLocks noGrp="1"/>
          </p:cNvSpPr>
          <p:nvPr>
            <p:ph type="title"/>
          </p:nvPr>
        </p:nvSpPr>
        <p:spPr>
          <a:xfrm>
            <a:off x="457200" y="76200"/>
            <a:ext cx="6508750" cy="1143000"/>
          </a:xfrm>
        </p:spPr>
        <p:txBody>
          <a:bodyPr/>
          <a:lstStyle/>
          <a:p>
            <a:r>
              <a:rPr lang="es-ES_tradnl" sz="3000" dirty="0"/>
              <a:t>3.4. Manifestación de impacto a la privacidad</a:t>
            </a:r>
          </a:p>
        </p:txBody>
      </p:sp>
    </p:spTree>
    <p:extLst>
      <p:ext uri="{BB962C8B-B14F-4D97-AF65-F5344CB8AC3E}">
        <p14:creationId xmlns:p14="http://schemas.microsoft.com/office/powerpoint/2010/main" val="2616100049"/>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6"/>
          <p:cNvSpPr>
            <a:spLocks noGrp="1"/>
          </p:cNvSpPr>
          <p:nvPr>
            <p:ph type="title"/>
          </p:nvPr>
        </p:nvSpPr>
        <p:spPr>
          <a:xfrm>
            <a:off x="501650" y="304800"/>
            <a:ext cx="6508750" cy="838200"/>
          </a:xfrm>
        </p:spPr>
        <p:txBody>
          <a:bodyPr/>
          <a:lstStyle/>
          <a:p>
            <a:pPr eaLnBrk="1" hangingPunct="1"/>
            <a:r>
              <a:rPr lang="en-US" sz="4000" dirty="0" err="1" smtClean="0">
                <a:latin typeface="Candara" charset="0"/>
                <a:ea typeface="ＭＳ Ｐゴシック" charset="0"/>
                <a:cs typeface="Candara" charset="0"/>
              </a:rPr>
              <a:t>Contenido</a:t>
            </a:r>
            <a:endParaRPr lang="en-US" sz="4000" dirty="0">
              <a:latin typeface="Candara" charset="0"/>
              <a:ea typeface="ＭＳ Ｐゴシック" charset="0"/>
              <a:cs typeface="Candara" charset="0"/>
            </a:endParaRPr>
          </a:p>
        </p:txBody>
      </p:sp>
      <p:sp>
        <p:nvSpPr>
          <p:cNvPr id="24578" name="Content Placeholder 7"/>
          <p:cNvSpPr>
            <a:spLocks noGrp="1"/>
          </p:cNvSpPr>
          <p:nvPr>
            <p:ph idx="1"/>
          </p:nvPr>
        </p:nvSpPr>
        <p:spPr>
          <a:xfrm>
            <a:off x="685800" y="1447800"/>
            <a:ext cx="6508750" cy="4144963"/>
          </a:xfrm>
        </p:spPr>
        <p:txBody>
          <a:bodyPr/>
          <a:lstStyle/>
          <a:p>
            <a:pPr eaLnBrk="1" hangingPunct="1"/>
            <a:r>
              <a:rPr lang="en-US" sz="1800" dirty="0" err="1" smtClean="0">
                <a:latin typeface="Candara" charset="0"/>
                <a:ea typeface="ＭＳ Ｐゴシック" charset="0"/>
                <a:cs typeface="Candara" charset="0"/>
              </a:rPr>
              <a:t>Introducción</a:t>
            </a:r>
            <a:endParaRPr lang="en-US" sz="1800" dirty="0">
              <a:latin typeface="Candara" charset="0"/>
              <a:ea typeface="ＭＳ Ｐゴシック" charset="0"/>
              <a:cs typeface="Candara" charset="0"/>
            </a:endParaRPr>
          </a:p>
          <a:p>
            <a:pPr eaLnBrk="1" hangingPunct="1"/>
            <a:r>
              <a:rPr lang="es-ES_tradnl" sz="1800" dirty="0" smtClean="0">
                <a:latin typeface="Candara" charset="0"/>
                <a:ea typeface="ＭＳ Ｐゴシック" charset="0"/>
                <a:cs typeface="Candara" charset="0"/>
              </a:rPr>
              <a:t>1. Beneficios generales de la propuesta de reforma</a:t>
            </a:r>
          </a:p>
          <a:p>
            <a:pPr eaLnBrk="1" hangingPunct="1"/>
            <a:r>
              <a:rPr lang="es-ES_tradnl" sz="1800" dirty="0" smtClean="0">
                <a:latin typeface="Candara" charset="0"/>
                <a:ea typeface="ＭＳ Ｐゴシック" charset="0"/>
                <a:cs typeface="Candara" charset="0"/>
              </a:rPr>
              <a:t>2. Enfoque y propósitos generales de la propuesta de Ley</a:t>
            </a:r>
          </a:p>
          <a:p>
            <a:pPr eaLnBrk="1" hangingPunct="1"/>
            <a:r>
              <a:rPr lang="es-ES_tradnl" sz="2600" b="1" dirty="0">
                <a:latin typeface="Candara" charset="0"/>
                <a:ea typeface="ＭＳ Ｐゴシック" charset="0"/>
                <a:cs typeface="Candara" charset="0"/>
              </a:rPr>
              <a:t>3</a:t>
            </a:r>
            <a:r>
              <a:rPr lang="es-ES_tradnl" sz="2600" b="1" dirty="0" smtClean="0">
                <a:latin typeface="Candara" charset="0"/>
                <a:ea typeface="ＭＳ Ｐゴシック" charset="0"/>
                <a:cs typeface="Candara" charset="0"/>
              </a:rPr>
              <a:t>. Temas principales de la propuesta de Ley</a:t>
            </a:r>
          </a:p>
          <a:p>
            <a:pPr lvl="1" eaLnBrk="1" hangingPunct="1"/>
            <a:r>
              <a:rPr lang="es-ES_tradnl" sz="1600" dirty="0" smtClean="0">
                <a:latin typeface="Candara" charset="0"/>
                <a:ea typeface="ＭＳ Ｐゴシック" charset="0"/>
                <a:cs typeface="Candara" charset="0"/>
              </a:rPr>
              <a:t>3.1. </a:t>
            </a:r>
            <a:r>
              <a:rPr lang="es-ES_tradnl" sz="1600" dirty="0">
                <a:latin typeface="Candara" charset="0"/>
                <a:ea typeface="ＭＳ Ｐゴシック" charset="0"/>
                <a:cs typeface="Candara" charset="0"/>
              </a:rPr>
              <a:t>Datos abiertos y relación con la protección de datos</a:t>
            </a:r>
          </a:p>
          <a:p>
            <a:pPr lvl="1" eaLnBrk="1" hangingPunct="1"/>
            <a:r>
              <a:rPr lang="es-ES_tradnl" sz="1800" dirty="0">
                <a:latin typeface="Candara" charset="0"/>
                <a:ea typeface="ＭＳ Ｐゴシック" charset="0"/>
                <a:cs typeface="Candara" charset="0"/>
              </a:rPr>
              <a:t>3</a:t>
            </a:r>
            <a:r>
              <a:rPr lang="es-ES_tradnl" sz="1800" dirty="0" smtClean="0">
                <a:latin typeface="Candara" charset="0"/>
                <a:ea typeface="ＭＳ Ｐゴシック" charset="0"/>
                <a:cs typeface="Candara" charset="0"/>
              </a:rPr>
              <a:t>.2. Notificación </a:t>
            </a:r>
            <a:r>
              <a:rPr lang="es-ES_tradnl" sz="1800" dirty="0">
                <a:latin typeface="Candara" charset="0"/>
                <a:ea typeface="ＭＳ Ｐゴシック" charset="0"/>
                <a:cs typeface="Candara" charset="0"/>
              </a:rPr>
              <a:t>de vulneraciones de datos personales</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.3. Privacidad </a:t>
            </a:r>
            <a:r>
              <a:rPr lang="es-ES_tradnl" sz="1600" dirty="0">
                <a:latin typeface="Candara" charset="0"/>
                <a:ea typeface="ＭＳ Ｐゴシック" charset="0"/>
                <a:cs typeface="Candara" charset="0"/>
              </a:rPr>
              <a:t>por defecto &amp; privacidad por diseño</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.4. Manifestación </a:t>
            </a:r>
            <a:r>
              <a:rPr lang="es-ES_tradnl" sz="1600" dirty="0">
                <a:latin typeface="Candara" charset="0"/>
                <a:ea typeface="ＭＳ Ｐゴシック" charset="0"/>
                <a:cs typeface="Candara" charset="0"/>
              </a:rPr>
              <a:t>de impacto a la </a:t>
            </a:r>
            <a:r>
              <a:rPr lang="es-ES_tradnl" sz="1600" dirty="0" smtClean="0">
                <a:latin typeface="Candara" charset="0"/>
                <a:ea typeface="ＭＳ Ｐゴシック" charset="0"/>
                <a:cs typeface="Candara" charset="0"/>
              </a:rPr>
              <a:t>privacidad</a:t>
            </a:r>
          </a:p>
          <a:p>
            <a:pPr lvl="1" eaLnBrk="1" hangingPunct="1"/>
            <a:r>
              <a:rPr lang="es-ES_tradnl" sz="2000" b="1" dirty="0">
                <a:latin typeface="Candara" charset="0"/>
                <a:ea typeface="ＭＳ Ｐゴシック" charset="0"/>
                <a:cs typeface="Candara" charset="0"/>
              </a:rPr>
              <a:t>3</a:t>
            </a:r>
            <a:r>
              <a:rPr lang="es-ES_tradnl" sz="2000" b="1" dirty="0" smtClean="0">
                <a:latin typeface="Candara" charset="0"/>
                <a:ea typeface="ＭＳ Ｐゴシック" charset="0"/>
                <a:cs typeface="Candara" charset="0"/>
              </a:rPr>
              <a:t>.5. Mejores </a:t>
            </a:r>
            <a:r>
              <a:rPr lang="es-ES_tradnl" sz="2000" b="1" dirty="0">
                <a:latin typeface="Candara" charset="0"/>
                <a:ea typeface="ＭＳ Ｐゴシック" charset="0"/>
                <a:cs typeface="Candara" charset="0"/>
              </a:rPr>
              <a:t>prácticas: autorregulación y certificación</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.6. </a:t>
            </a:r>
            <a:r>
              <a:rPr lang="es-ES_tradnl" sz="1600" i="1" dirty="0" err="1" smtClean="0">
                <a:latin typeface="Candara" charset="0"/>
                <a:ea typeface="ＭＳ Ｐゴシック" charset="0"/>
                <a:cs typeface="Candara" charset="0"/>
              </a:rPr>
              <a:t>Accountability</a:t>
            </a:r>
            <a:r>
              <a:rPr lang="es-ES_tradnl" sz="1600" dirty="0" smtClean="0">
                <a:latin typeface="Candara" charset="0"/>
                <a:ea typeface="ＭＳ Ｐゴシック" charset="0"/>
                <a:cs typeface="Candara" charset="0"/>
              </a:rPr>
              <a:t> </a:t>
            </a:r>
            <a:r>
              <a:rPr lang="es-ES_tradnl" sz="1600" dirty="0">
                <a:latin typeface="Candara" charset="0"/>
                <a:ea typeface="ＭＳ Ｐゴシック" charset="0"/>
                <a:cs typeface="Candara" charset="0"/>
              </a:rPr>
              <a:t>(“responsabilidad comprobada”)</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.7. </a:t>
            </a:r>
            <a:r>
              <a:rPr lang="es-ES_tradnl" sz="1600" dirty="0" err="1" smtClean="0">
                <a:latin typeface="Candara" charset="0"/>
                <a:ea typeface="ＭＳ Ｐゴシック" charset="0"/>
                <a:cs typeface="Candara" charset="0"/>
              </a:rPr>
              <a:t>Regimen</a:t>
            </a:r>
            <a:r>
              <a:rPr lang="es-ES_tradnl" sz="1600" dirty="0" smtClean="0">
                <a:latin typeface="Candara" charset="0"/>
                <a:ea typeface="ＭＳ Ｐゴシック" charset="0"/>
                <a:cs typeface="Candara" charset="0"/>
              </a:rPr>
              <a:t> </a:t>
            </a:r>
            <a:r>
              <a:rPr lang="es-ES_tradnl" sz="1600" dirty="0">
                <a:latin typeface="Candara" charset="0"/>
                <a:ea typeface="ＭＳ Ｐゴシック" charset="0"/>
                <a:cs typeface="Candara" charset="0"/>
              </a:rPr>
              <a:t>de las transferencias de datos personales</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.8. Oficial </a:t>
            </a:r>
            <a:r>
              <a:rPr lang="es-ES_tradnl" sz="1600" dirty="0">
                <a:latin typeface="Candara" charset="0"/>
                <a:ea typeface="ＭＳ Ｐゴシック" charset="0"/>
                <a:cs typeface="Candara" charset="0"/>
              </a:rPr>
              <a:t>de Protección de Datos</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.9. Registro Nacional de Protección de Datos Personales</a:t>
            </a:r>
          </a:p>
        </p:txBody>
      </p:sp>
      <p:sp>
        <p:nvSpPr>
          <p:cNvPr id="2" name="Slide Number Placeholder 1"/>
          <p:cNvSpPr>
            <a:spLocks noGrp="1"/>
          </p:cNvSpPr>
          <p:nvPr>
            <p:ph type="sldNum" sz="quarter" idx="10"/>
          </p:nvPr>
        </p:nvSpPr>
        <p:spPr/>
        <p:txBody>
          <a:bodyPr/>
          <a:lstStyle/>
          <a:p>
            <a:pPr>
              <a:defRPr/>
            </a:pPr>
            <a:fld id="{A81CC16B-A2BF-8643-AD6E-6CA69D94F792}" type="slidenum">
              <a:rPr lang="en-US" smtClean="0"/>
              <a:pPr>
                <a:defRPr/>
              </a:pPr>
              <a:t>133</a:t>
            </a:fld>
            <a:endParaRPr lang="en-US" dirty="0"/>
          </a:p>
        </p:txBody>
      </p:sp>
    </p:spTree>
    <p:extLst>
      <p:ext uri="{BB962C8B-B14F-4D97-AF65-F5344CB8AC3E}">
        <p14:creationId xmlns:p14="http://schemas.microsoft.com/office/powerpoint/2010/main" val="320971600"/>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Marcador de contenido"/>
          <p:cNvSpPr>
            <a:spLocks noGrp="1"/>
          </p:cNvSpPr>
          <p:nvPr>
            <p:ph idx="1"/>
          </p:nvPr>
        </p:nvSpPr>
        <p:spPr>
          <a:xfrm>
            <a:off x="476956" y="1448933"/>
            <a:ext cx="8229600" cy="5400600"/>
          </a:xfrm>
        </p:spPr>
        <p:txBody>
          <a:bodyPr/>
          <a:lstStyle/>
          <a:p>
            <a:pPr marL="601663" lvl="2" indent="0">
              <a:buNone/>
            </a:pPr>
            <a:endParaRPr lang="es-ES_tradnl" sz="1200" dirty="0" smtClean="0">
              <a:latin typeface="Courier New"/>
              <a:ea typeface="ＭＳ Ｐゴシック" pitchFamily="34" charset="-128"/>
              <a:cs typeface="Courier New"/>
            </a:endParaRPr>
          </a:p>
          <a:p>
            <a:pPr marL="601663" lvl="2" indent="0">
              <a:buNone/>
            </a:pPr>
            <a:r>
              <a:rPr lang="es-ES_tradnl" sz="1350" dirty="0">
                <a:latin typeface="Courier New"/>
                <a:ea typeface="ＭＳ Ｐゴシック" pitchFamily="34" charset="-128"/>
                <a:cs typeface="Courier New"/>
              </a:rPr>
              <a:t> </a:t>
            </a:r>
            <a:r>
              <a:rPr lang="es-ES_tradnl" sz="1550" dirty="0">
                <a:latin typeface="Courier New"/>
                <a:ea typeface="ＭＳ Ｐゴシック" pitchFamily="34" charset="-128"/>
                <a:cs typeface="Courier New"/>
              </a:rPr>
              <a:t>CAPÍTULO II - De las Mejores Prácticas</a:t>
            </a:r>
          </a:p>
          <a:p>
            <a:pPr marL="601663" lvl="2" indent="0">
              <a:buNone/>
            </a:pPr>
            <a:r>
              <a:rPr lang="es-ES_tradnl" sz="1550" dirty="0">
                <a:latin typeface="Courier New"/>
                <a:ea typeface="ＭＳ Ｐゴシック" pitchFamily="34" charset="-128"/>
                <a:cs typeface="Courier New"/>
              </a:rPr>
              <a:t>Artículo 257</a:t>
            </a:r>
            <a:r>
              <a:rPr lang="es-ES_tradnl" sz="1550" dirty="0" smtClean="0">
                <a:latin typeface="Courier New"/>
                <a:ea typeface="ＭＳ Ｐゴシック" pitchFamily="34" charset="-128"/>
                <a:cs typeface="Courier New"/>
              </a:rPr>
              <a:t>. - Para </a:t>
            </a:r>
            <a:r>
              <a:rPr lang="es-ES_tradnl" sz="1550" dirty="0">
                <a:latin typeface="Courier New"/>
                <a:ea typeface="ＭＳ Ｐゴシック" pitchFamily="34" charset="-128"/>
                <a:cs typeface="Courier New"/>
              </a:rPr>
              <a:t>el cumplimiento de las obligaciones previstas en la presente Ley, el responsable </a:t>
            </a:r>
            <a:r>
              <a:rPr lang="es-ES_tradnl" sz="1550" dirty="0" smtClean="0">
                <a:latin typeface="Courier New"/>
                <a:ea typeface="ＭＳ Ｐゴシック" pitchFamily="34" charset="-128"/>
                <a:cs typeface="Courier New"/>
              </a:rPr>
              <a:t>podrá </a:t>
            </a:r>
            <a:r>
              <a:rPr lang="es-ES_tradnl" sz="1550" dirty="0">
                <a:latin typeface="Courier New"/>
                <a:ea typeface="ＭＳ Ｐゴシック" pitchFamily="34" charset="-128"/>
                <a:cs typeface="Courier New"/>
              </a:rPr>
              <a:t>desarrollar o adoptar, en lo individual o en acuerdo con otros sujetos obligados, encargados u organizaciones, esquemas de mejores prácticas que tengan por objeto:</a:t>
            </a:r>
          </a:p>
          <a:p>
            <a:pPr marL="601663" lvl="2" indent="0">
              <a:buNone/>
            </a:pPr>
            <a:endParaRPr lang="es-ES_tradnl" sz="900" dirty="0">
              <a:latin typeface="Courier New"/>
              <a:ea typeface="ＭＳ Ｐゴシック" pitchFamily="34" charset="-128"/>
              <a:cs typeface="Courier New"/>
            </a:endParaRPr>
          </a:p>
          <a:p>
            <a:pPr marL="885825" lvl="3" indent="0">
              <a:buNone/>
            </a:pPr>
            <a:r>
              <a:rPr lang="es-ES_tradnl" sz="1550" dirty="0" smtClean="0">
                <a:latin typeface="Courier New"/>
                <a:ea typeface="ＭＳ Ｐゴシック" pitchFamily="34" charset="-128"/>
                <a:cs typeface="Courier New"/>
              </a:rPr>
              <a:t>I. Elevar </a:t>
            </a:r>
            <a:r>
              <a:rPr lang="es-ES_tradnl" sz="1550" dirty="0">
                <a:latin typeface="Courier New"/>
                <a:ea typeface="ＭＳ Ｐゴシック" pitchFamily="34" charset="-128"/>
                <a:cs typeface="Courier New"/>
              </a:rPr>
              <a:t>el nivel de protección de los datos personales;</a:t>
            </a:r>
          </a:p>
          <a:p>
            <a:pPr marL="885825" lvl="3" indent="0">
              <a:buNone/>
            </a:pPr>
            <a:r>
              <a:rPr lang="es-ES_tradnl" sz="1550" dirty="0">
                <a:latin typeface="Courier New"/>
                <a:ea typeface="ＭＳ Ｐゴシック" pitchFamily="34" charset="-128"/>
                <a:cs typeface="Courier New"/>
              </a:rPr>
              <a:t>II</a:t>
            </a:r>
            <a:r>
              <a:rPr lang="es-ES_tradnl" sz="1550" dirty="0" smtClean="0">
                <a:latin typeface="Courier New"/>
                <a:ea typeface="ＭＳ Ｐゴシック" pitchFamily="34" charset="-128"/>
                <a:cs typeface="Courier New"/>
              </a:rPr>
              <a:t>. Armonizar </a:t>
            </a:r>
            <a:r>
              <a:rPr lang="es-ES_tradnl" sz="1550" dirty="0">
                <a:latin typeface="Courier New"/>
                <a:ea typeface="ＭＳ Ｐゴシック" pitchFamily="34" charset="-128"/>
                <a:cs typeface="Courier New"/>
              </a:rPr>
              <a:t>el tratamiento de datos personales en un sector específico;</a:t>
            </a:r>
          </a:p>
          <a:p>
            <a:pPr marL="885825" lvl="3" indent="0">
              <a:buNone/>
            </a:pPr>
            <a:r>
              <a:rPr lang="es-ES_tradnl" sz="1550" dirty="0">
                <a:latin typeface="Courier New"/>
                <a:ea typeface="ＭＳ Ｐゴシック" pitchFamily="34" charset="-128"/>
                <a:cs typeface="Courier New"/>
              </a:rPr>
              <a:t>III</a:t>
            </a:r>
            <a:r>
              <a:rPr lang="es-ES_tradnl" sz="1550" dirty="0" smtClean="0">
                <a:latin typeface="Courier New"/>
                <a:ea typeface="ＭＳ Ｐゴシック" pitchFamily="34" charset="-128"/>
                <a:cs typeface="Courier New"/>
              </a:rPr>
              <a:t>. Facilitar </a:t>
            </a:r>
            <a:r>
              <a:rPr lang="es-ES_tradnl" sz="1550" dirty="0">
                <a:latin typeface="Courier New"/>
                <a:ea typeface="ＭＳ Ｐゴシック" pitchFamily="34" charset="-128"/>
                <a:cs typeface="Courier New"/>
              </a:rPr>
              <a:t>el ejercicio de los derechos ARCO por parte de los titulares;</a:t>
            </a:r>
          </a:p>
          <a:p>
            <a:pPr marL="885825" lvl="3" indent="0">
              <a:buNone/>
            </a:pPr>
            <a:r>
              <a:rPr lang="es-ES_tradnl" sz="1550" dirty="0">
                <a:latin typeface="Courier New"/>
                <a:ea typeface="ＭＳ Ｐゴシック" pitchFamily="34" charset="-128"/>
                <a:cs typeface="Courier New"/>
              </a:rPr>
              <a:t>IV</a:t>
            </a:r>
            <a:r>
              <a:rPr lang="es-ES_tradnl" sz="1550" dirty="0" smtClean="0">
                <a:latin typeface="Courier New"/>
                <a:ea typeface="ＭＳ Ｐゴシック" pitchFamily="34" charset="-128"/>
                <a:cs typeface="Courier New"/>
              </a:rPr>
              <a:t>. Complementar </a:t>
            </a:r>
            <a:r>
              <a:rPr lang="es-ES_tradnl" sz="1550" dirty="0">
                <a:latin typeface="Courier New"/>
                <a:ea typeface="ＭＳ Ｐゴシック" pitchFamily="34" charset="-128"/>
                <a:cs typeface="Courier New"/>
              </a:rPr>
              <a:t>las disposiciones previstas en la normatividad que resulte aplicable en materia de protección de datos personales, y	</a:t>
            </a:r>
            <a:r>
              <a:rPr lang="es-ES_tradnl" sz="1550" dirty="0" smtClean="0">
                <a:latin typeface="Courier New"/>
                <a:ea typeface="ＭＳ Ｐゴシック" pitchFamily="34" charset="-128"/>
                <a:cs typeface="Courier New"/>
              </a:rPr>
              <a:t>V. Demostrar </a:t>
            </a:r>
            <a:r>
              <a:rPr lang="es-ES_tradnl" sz="1550" dirty="0">
                <a:latin typeface="Courier New"/>
                <a:ea typeface="ＭＳ Ｐゴシック" pitchFamily="34" charset="-128"/>
                <a:cs typeface="Courier New"/>
              </a:rPr>
              <a:t>ante el Instituto o, en su caso, los organismos garantes, el cumplimiento de la normatividad que resulte aplicable en materia de protección de datos personales.</a:t>
            </a:r>
          </a:p>
        </p:txBody>
      </p:sp>
      <p:sp>
        <p:nvSpPr>
          <p:cNvPr id="6" name="Title 4"/>
          <p:cNvSpPr>
            <a:spLocks noGrp="1"/>
          </p:cNvSpPr>
          <p:nvPr>
            <p:ph type="title"/>
          </p:nvPr>
        </p:nvSpPr>
        <p:spPr>
          <a:xfrm>
            <a:off x="457200" y="228600"/>
            <a:ext cx="6508750" cy="1143000"/>
          </a:xfrm>
        </p:spPr>
        <p:txBody>
          <a:bodyPr/>
          <a:lstStyle/>
          <a:p>
            <a:r>
              <a:rPr lang="es-ES_tradnl" sz="3000" dirty="0"/>
              <a:t>3.5. Mejores prácticas: autorregulación y certificación</a:t>
            </a:r>
          </a:p>
        </p:txBody>
      </p:sp>
    </p:spTree>
    <p:extLst>
      <p:ext uri="{BB962C8B-B14F-4D97-AF65-F5344CB8AC3E}">
        <p14:creationId xmlns:p14="http://schemas.microsoft.com/office/powerpoint/2010/main" val="1567666100"/>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Marcador de contenido"/>
          <p:cNvSpPr>
            <a:spLocks noGrp="1"/>
          </p:cNvSpPr>
          <p:nvPr>
            <p:ph idx="1"/>
          </p:nvPr>
        </p:nvSpPr>
        <p:spPr>
          <a:xfrm>
            <a:off x="457200" y="1268760"/>
            <a:ext cx="6508750" cy="5400600"/>
          </a:xfrm>
        </p:spPr>
        <p:txBody>
          <a:bodyPr/>
          <a:lstStyle/>
          <a:p>
            <a:pPr marL="601663" lvl="2" indent="0">
              <a:buNone/>
            </a:pPr>
            <a:endParaRPr lang="es-ES_tradnl" sz="1200" dirty="0" smtClean="0">
              <a:latin typeface="Courier New"/>
              <a:ea typeface="ＭＳ Ｐゴシック" pitchFamily="34" charset="-128"/>
              <a:cs typeface="Courier New"/>
            </a:endParaRPr>
          </a:p>
          <a:p>
            <a:pPr marL="601663" lvl="2" indent="0">
              <a:buNone/>
            </a:pPr>
            <a:r>
              <a:rPr lang="es-ES_tradnl" sz="1350" dirty="0">
                <a:latin typeface="Courier New"/>
                <a:ea typeface="ＭＳ Ｐゴシック" pitchFamily="34" charset="-128"/>
                <a:cs typeface="Courier New"/>
              </a:rPr>
              <a:t>Artículo 258</a:t>
            </a:r>
            <a:r>
              <a:rPr lang="es-ES_tradnl" sz="1350" dirty="0" smtClean="0">
                <a:latin typeface="Courier New"/>
                <a:ea typeface="ＭＳ Ｐゴシック" pitchFamily="34" charset="-128"/>
                <a:cs typeface="Courier New"/>
              </a:rPr>
              <a:t>. Todo </a:t>
            </a:r>
            <a:r>
              <a:rPr lang="es-ES_tradnl" sz="1350" dirty="0">
                <a:latin typeface="Courier New"/>
                <a:ea typeface="ＭＳ Ｐゴシック" pitchFamily="34" charset="-128"/>
                <a:cs typeface="Courier New"/>
              </a:rPr>
              <a:t>esquema de mejores prácticas que busque la validación o reconocimiento por parte del Instituto o, en su caso, de los organismos garantes deberá́</a:t>
            </a:r>
            <a:r>
              <a:rPr lang="es-ES_tradnl" sz="1350" dirty="0" smtClean="0">
                <a:latin typeface="Courier New"/>
                <a:ea typeface="ＭＳ Ｐゴシック" pitchFamily="34" charset="-128"/>
                <a:cs typeface="Courier New"/>
              </a:rPr>
              <a:t>:</a:t>
            </a:r>
            <a:endParaRPr lang="es-ES_tradnl" sz="1350" dirty="0">
              <a:latin typeface="Courier New"/>
              <a:ea typeface="ＭＳ Ｐゴシック" pitchFamily="34" charset="-128"/>
              <a:cs typeface="Courier New"/>
            </a:endParaRPr>
          </a:p>
          <a:p>
            <a:pPr marL="601663" lvl="2" indent="0">
              <a:buNone/>
            </a:pPr>
            <a:r>
              <a:rPr lang="es-ES_tradnl" sz="1350" dirty="0">
                <a:latin typeface="Courier New"/>
                <a:ea typeface="ＭＳ Ｐゴシック" pitchFamily="34" charset="-128"/>
                <a:cs typeface="Courier New"/>
              </a:rPr>
              <a:t>I.	</a:t>
            </a:r>
            <a:r>
              <a:rPr lang="es-ES_tradnl" sz="1350" dirty="0" smtClean="0">
                <a:latin typeface="Courier New"/>
                <a:ea typeface="ＭＳ Ｐゴシック" pitchFamily="34" charset="-128"/>
                <a:cs typeface="Courier New"/>
              </a:rPr>
              <a:t>Cumplir </a:t>
            </a:r>
            <a:r>
              <a:rPr lang="es-ES_tradnl" sz="1350" dirty="0">
                <a:latin typeface="Courier New"/>
                <a:ea typeface="ＭＳ Ｐゴシック" pitchFamily="34" charset="-128"/>
                <a:cs typeface="Courier New"/>
              </a:rPr>
              <a:t>con los parámetros que para tal efecto emitan, según corresponda, el Instituto y los organismos garantes conforme a los criterios que fije el primero, y</a:t>
            </a:r>
          </a:p>
          <a:p>
            <a:pPr marL="601663" lvl="2" indent="0">
              <a:buNone/>
            </a:pPr>
            <a:r>
              <a:rPr lang="es-ES_tradnl" sz="1350" dirty="0" smtClean="0">
                <a:latin typeface="Courier New"/>
                <a:ea typeface="ＭＳ Ｐゴシック" pitchFamily="34" charset="-128"/>
                <a:cs typeface="Courier New"/>
              </a:rPr>
              <a:t>II. Ser notificado ante el Instituto o, en su caso, los organismos garantes de conformidad con el procedimiento establecido en los parámetros señalados en la fracción anterior, a fin de que sean evaluados y, en su caso, validados o reconocidos e inscritos en el registro al que refiere el último párrafo de este artículo.</a:t>
            </a:r>
          </a:p>
          <a:p>
            <a:pPr marL="601663" lvl="2" indent="0">
              <a:buNone/>
            </a:pPr>
            <a:r>
              <a:rPr lang="es-ES_tradnl" sz="1350" dirty="0" smtClean="0">
                <a:latin typeface="Courier New"/>
                <a:ea typeface="ＭＳ Ｐゴシック" pitchFamily="34" charset="-128"/>
                <a:cs typeface="Courier New"/>
              </a:rPr>
              <a:t>El Instituto y los organismos garantes, según corresponda, deberán emitir las reglas de operación de los registros en los que se inscribirán aquellos esquemas de mejores prácticas validados o reconocidos. Los organismos garantes, podrán inscribir los esquemas de mejores prácticas que hayan reconocido o validado en el registro administrado por el Instituto, de acuerdo con las reglas que fije este último.</a:t>
            </a:r>
            <a:endParaRPr lang="es-ES_tradnl" sz="1350" dirty="0">
              <a:latin typeface="Courier New"/>
              <a:ea typeface="ＭＳ Ｐゴシック" pitchFamily="34" charset="-128"/>
              <a:cs typeface="Courier New"/>
            </a:endParaRPr>
          </a:p>
        </p:txBody>
      </p:sp>
      <p:sp>
        <p:nvSpPr>
          <p:cNvPr id="5" name="Title 4"/>
          <p:cNvSpPr>
            <a:spLocks noGrp="1"/>
          </p:cNvSpPr>
          <p:nvPr>
            <p:ph type="title"/>
          </p:nvPr>
        </p:nvSpPr>
        <p:spPr>
          <a:xfrm>
            <a:off x="457200" y="76200"/>
            <a:ext cx="6508750" cy="1143000"/>
          </a:xfrm>
        </p:spPr>
        <p:txBody>
          <a:bodyPr/>
          <a:lstStyle/>
          <a:p>
            <a:r>
              <a:rPr lang="es-ES_tradnl" sz="3000" dirty="0"/>
              <a:t>3.5. Mejores prácticas: autorregulación y certificación</a:t>
            </a:r>
          </a:p>
        </p:txBody>
      </p:sp>
    </p:spTree>
    <p:extLst>
      <p:ext uri="{BB962C8B-B14F-4D97-AF65-F5344CB8AC3E}">
        <p14:creationId xmlns:p14="http://schemas.microsoft.com/office/powerpoint/2010/main" val="3813107414"/>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Marcador de contenido"/>
          <p:cNvSpPr>
            <a:spLocks noGrp="1"/>
          </p:cNvSpPr>
          <p:nvPr>
            <p:ph idx="1"/>
          </p:nvPr>
        </p:nvSpPr>
        <p:spPr>
          <a:xfrm>
            <a:off x="304800" y="1143000"/>
            <a:ext cx="6781800" cy="5400600"/>
          </a:xfrm>
        </p:spPr>
        <p:txBody>
          <a:bodyPr/>
          <a:lstStyle/>
          <a:p>
            <a:pPr marL="601663" lvl="2" indent="0">
              <a:buNone/>
            </a:pPr>
            <a:endParaRPr lang="es-ES_tradnl" sz="600" dirty="0" smtClean="0">
              <a:latin typeface="Courier New"/>
              <a:ea typeface="ＭＳ Ｐゴシック" pitchFamily="34" charset="-128"/>
              <a:cs typeface="Courier New"/>
            </a:endParaRPr>
          </a:p>
          <a:p>
            <a:pPr marL="601663" lvl="2" indent="0">
              <a:buNone/>
            </a:pPr>
            <a:endParaRPr lang="es-ES_tradnl" sz="600" dirty="0" smtClean="0">
              <a:latin typeface="Courier New"/>
              <a:ea typeface="ＭＳ Ｐゴシック" pitchFamily="34" charset="-128"/>
              <a:cs typeface="Courier New"/>
            </a:endParaRPr>
          </a:p>
          <a:p>
            <a:pPr marL="601663" lvl="2" indent="0">
              <a:buNone/>
            </a:pPr>
            <a:r>
              <a:rPr lang="es-ES_tradnl" sz="1400" dirty="0" smtClean="0">
                <a:latin typeface="Courier New"/>
                <a:ea typeface="ＭＳ Ｐゴシック" pitchFamily="34" charset="-128"/>
                <a:cs typeface="Courier New"/>
              </a:rPr>
              <a:t>Artículo </a:t>
            </a:r>
            <a:r>
              <a:rPr lang="es-ES_tradnl" sz="1400" dirty="0">
                <a:latin typeface="Courier New"/>
                <a:ea typeface="ＭＳ Ｐゴシック" pitchFamily="34" charset="-128"/>
                <a:cs typeface="Courier New"/>
              </a:rPr>
              <a:t>259</a:t>
            </a:r>
            <a:r>
              <a:rPr lang="es-ES_tradnl" sz="1400" dirty="0" smtClean="0">
                <a:latin typeface="Courier New"/>
                <a:ea typeface="ＭＳ Ｐゴシック" pitchFamily="34" charset="-128"/>
                <a:cs typeface="Courier New"/>
              </a:rPr>
              <a:t>. Los </a:t>
            </a:r>
            <a:r>
              <a:rPr lang="es-ES_tradnl" sz="1400" dirty="0">
                <a:latin typeface="Courier New"/>
                <a:ea typeface="ＭＳ Ｐゴシック" pitchFamily="34" charset="-128"/>
                <a:cs typeface="Courier New"/>
              </a:rPr>
              <a:t>esquemas de mejores prácticas que sean validados o reconocidos por el Instituto o, en su caso, por los organismos garantes podrán ser de tres clases:</a:t>
            </a:r>
          </a:p>
          <a:p>
            <a:pPr marL="601663" lvl="2" indent="0">
              <a:buNone/>
            </a:pPr>
            <a:r>
              <a:rPr lang="es-ES_tradnl" sz="1400" dirty="0">
                <a:latin typeface="Courier New"/>
                <a:ea typeface="ＭＳ Ｐゴシック" pitchFamily="34" charset="-128"/>
                <a:cs typeface="Courier New"/>
              </a:rPr>
              <a:t>I.	Aquéllos emitidos con el objeto de adaptar la normativa aplicable en materia de protección de datos personales a la realidad y actividades de un sector en particular;</a:t>
            </a:r>
          </a:p>
          <a:p>
            <a:pPr marL="601663" lvl="2" indent="0">
              <a:buNone/>
            </a:pPr>
            <a:r>
              <a:rPr lang="es-ES_tradnl" sz="1400" dirty="0">
                <a:latin typeface="Courier New"/>
                <a:ea typeface="ＭＳ Ｐゴシック" pitchFamily="34" charset="-128"/>
                <a:cs typeface="Courier New"/>
              </a:rPr>
              <a:t>II</a:t>
            </a:r>
            <a:r>
              <a:rPr lang="es-ES_tradnl" sz="1400" dirty="0" smtClean="0">
                <a:latin typeface="Courier New"/>
                <a:ea typeface="ＭＳ Ｐゴシック" pitchFamily="34" charset="-128"/>
                <a:cs typeface="Courier New"/>
              </a:rPr>
              <a:t>. Los </a:t>
            </a:r>
            <a:r>
              <a:rPr lang="es-ES_tradnl" sz="1400" dirty="0">
                <a:latin typeface="Courier New"/>
                <a:ea typeface="ＭＳ Ｐゴシック" pitchFamily="34" charset="-128"/>
                <a:cs typeface="Courier New"/>
              </a:rPr>
              <a:t>esquemas de mejores prácticas vinculantes evaluados y validados, y</a:t>
            </a:r>
          </a:p>
          <a:p>
            <a:pPr marL="601663" lvl="2" indent="0">
              <a:buNone/>
            </a:pPr>
            <a:r>
              <a:rPr lang="es-ES_tradnl" sz="1400" dirty="0">
                <a:latin typeface="Courier New"/>
                <a:ea typeface="ＭＳ Ｐゴシック" pitchFamily="34" charset="-128"/>
                <a:cs typeface="Courier New"/>
              </a:rPr>
              <a:t>III</a:t>
            </a:r>
            <a:r>
              <a:rPr lang="es-ES_tradnl" sz="1400" dirty="0" smtClean="0">
                <a:latin typeface="Courier New"/>
                <a:ea typeface="ＭＳ Ｐゴシック" pitchFamily="34" charset="-128"/>
                <a:cs typeface="Courier New"/>
              </a:rPr>
              <a:t>. Los </a:t>
            </a:r>
            <a:r>
              <a:rPr lang="es-ES_tradnl" sz="1400" dirty="0">
                <a:latin typeface="Courier New"/>
                <a:ea typeface="ＭＳ Ｐゴシック" pitchFamily="34" charset="-128"/>
                <a:cs typeface="Courier New"/>
              </a:rPr>
              <a:t>esquemas de mejores prácticas vinculantes certificados por un organismo de certificación en materia de protección de datos personales, que serán reconocidos a través de su inscripción en el registro correspondiente</a:t>
            </a:r>
            <a:r>
              <a:rPr lang="es-ES_tradnl" sz="1400" dirty="0" smtClean="0">
                <a:latin typeface="Courier New"/>
                <a:ea typeface="ＭＳ Ｐゴシック" pitchFamily="34" charset="-128"/>
                <a:cs typeface="Courier New"/>
              </a:rPr>
              <a:t>.</a:t>
            </a:r>
            <a:endParaRPr lang="es-ES_tradnl" sz="1400" dirty="0">
              <a:latin typeface="Courier New"/>
              <a:ea typeface="ＭＳ Ｐゴシック" pitchFamily="34" charset="-128"/>
              <a:cs typeface="Courier New"/>
            </a:endParaRPr>
          </a:p>
          <a:p>
            <a:pPr marL="601663" lvl="2" indent="0">
              <a:buNone/>
            </a:pPr>
            <a:r>
              <a:rPr lang="es-ES_tradnl" sz="1400" dirty="0">
                <a:latin typeface="Courier New"/>
                <a:ea typeface="ＭＳ Ｐゴシック" pitchFamily="34" charset="-128"/>
                <a:cs typeface="Courier New"/>
              </a:rPr>
              <a:t>Los esquemas de mejores prácticas validados o reconocidos podrán traducirse en códigos deontológicos, códigos de buenas prácticas profesionales, políticas de privacidad, sellos de confianza, entre otros. Estos esquemas deberán contener mecanismos para medir su eficacia en la protección de datos personales y las consecuencias y medidas correctivas eficaces en caso de incumplimiento.</a:t>
            </a:r>
          </a:p>
        </p:txBody>
      </p:sp>
      <p:sp>
        <p:nvSpPr>
          <p:cNvPr id="5" name="Title 4"/>
          <p:cNvSpPr>
            <a:spLocks noGrp="1"/>
          </p:cNvSpPr>
          <p:nvPr>
            <p:ph type="title"/>
          </p:nvPr>
        </p:nvSpPr>
        <p:spPr>
          <a:xfrm>
            <a:off x="457200" y="76200"/>
            <a:ext cx="6508750" cy="1143000"/>
          </a:xfrm>
        </p:spPr>
        <p:txBody>
          <a:bodyPr/>
          <a:lstStyle/>
          <a:p>
            <a:r>
              <a:rPr lang="es-ES_tradnl" sz="3000" dirty="0"/>
              <a:t>3.5. Mejores prácticas: autorregulación y certificación</a:t>
            </a:r>
          </a:p>
        </p:txBody>
      </p:sp>
    </p:spTree>
    <p:extLst>
      <p:ext uri="{BB962C8B-B14F-4D97-AF65-F5344CB8AC3E}">
        <p14:creationId xmlns:p14="http://schemas.microsoft.com/office/powerpoint/2010/main" val="545468952"/>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Marcador de contenido"/>
          <p:cNvSpPr>
            <a:spLocks noGrp="1"/>
          </p:cNvSpPr>
          <p:nvPr>
            <p:ph idx="1"/>
          </p:nvPr>
        </p:nvSpPr>
        <p:spPr>
          <a:xfrm>
            <a:off x="488245" y="1600200"/>
            <a:ext cx="6750755" cy="4674840"/>
          </a:xfrm>
        </p:spPr>
        <p:txBody>
          <a:bodyPr/>
          <a:lstStyle/>
          <a:p>
            <a:pPr marL="601663" lvl="2" indent="0">
              <a:buNone/>
            </a:pPr>
            <a:endParaRPr lang="es-ES_tradnl" sz="1800" dirty="0" smtClean="0">
              <a:latin typeface="Courier New"/>
              <a:ea typeface="ＭＳ Ｐゴシック" pitchFamily="34" charset="-128"/>
              <a:cs typeface="Courier New"/>
            </a:endParaRPr>
          </a:p>
          <a:p>
            <a:pPr marL="1057275" lvl="3" indent="-171450">
              <a:buFont typeface="Wingdings" charset="2"/>
              <a:buChar char="u"/>
            </a:pPr>
            <a:r>
              <a:rPr lang="es-ES_tradnl" sz="2400" dirty="0" smtClean="0">
                <a:ea typeface="ＭＳ Ｐゴシック" pitchFamily="34" charset="-128"/>
                <a:cs typeface="Courier New"/>
              </a:rPr>
              <a:t> Concepto</a:t>
            </a:r>
            <a:r>
              <a:rPr lang="es-ES_tradnl" sz="2400" dirty="0">
                <a:ea typeface="ＭＳ Ｐゴシック" pitchFamily="34" charset="-128"/>
                <a:cs typeface="Courier New"/>
              </a:rPr>
              <a:t>, definición, carácter novedoso.</a:t>
            </a:r>
          </a:p>
          <a:p>
            <a:pPr marL="1057275" lvl="3" indent="-171450">
              <a:buFont typeface="Wingdings" charset="2"/>
              <a:buChar char="u"/>
            </a:pPr>
            <a:r>
              <a:rPr lang="es-ES_tradnl" sz="2400" dirty="0" smtClean="0">
                <a:ea typeface="ＭＳ Ｐゴシック" pitchFamily="34" charset="-128"/>
                <a:cs typeface="Courier New"/>
              </a:rPr>
              <a:t> Nuevas </a:t>
            </a:r>
            <a:r>
              <a:rPr lang="es-ES_tradnl" sz="2400" dirty="0">
                <a:ea typeface="ＭＳ Ｐゴシック" pitchFamily="34" charset="-128"/>
                <a:cs typeface="Courier New"/>
              </a:rPr>
              <a:t>competencias del </a:t>
            </a:r>
            <a:r>
              <a:rPr lang="es-ES_tradnl" sz="2400" dirty="0" smtClean="0">
                <a:ea typeface="ＭＳ Ｐゴシック" pitchFamily="34" charset="-128"/>
                <a:cs typeface="Courier New"/>
              </a:rPr>
              <a:t>IFAI</a:t>
            </a:r>
          </a:p>
          <a:p>
            <a:pPr marL="1057275" lvl="3" indent="-171450">
              <a:buFont typeface="Wingdings" charset="2"/>
              <a:buChar char="u"/>
            </a:pPr>
            <a:r>
              <a:rPr lang="es-ES_tradnl" sz="2400" dirty="0" smtClean="0">
                <a:ea typeface="ＭＳ Ｐゴシック" pitchFamily="34" charset="-128"/>
                <a:cs typeface="Courier New"/>
              </a:rPr>
              <a:t> Comparación </a:t>
            </a:r>
            <a:r>
              <a:rPr lang="es-ES_tradnl" sz="2400" dirty="0">
                <a:ea typeface="ＭＳ Ｐゴシック" pitchFamily="34" charset="-128"/>
                <a:cs typeface="Courier New"/>
              </a:rPr>
              <a:t>con mejores prácticas a nivel internacional</a:t>
            </a:r>
            <a:r>
              <a:rPr lang="es-ES_tradnl" sz="2400" dirty="0" smtClean="0">
                <a:ea typeface="ＭＳ Ｐゴシック" pitchFamily="34" charset="-128"/>
                <a:cs typeface="Courier New"/>
              </a:rPr>
              <a:t>.</a:t>
            </a:r>
            <a:endParaRPr lang="es-ES_tradnl" sz="2400" dirty="0">
              <a:ea typeface="ＭＳ Ｐゴシック" pitchFamily="34" charset="-128"/>
              <a:cs typeface="Courier New"/>
            </a:endParaRPr>
          </a:p>
          <a:p>
            <a:pPr marL="1057275" lvl="3" indent="-171450">
              <a:buFont typeface="Wingdings" charset="2"/>
              <a:buChar char="u"/>
            </a:pPr>
            <a:r>
              <a:rPr lang="es-ES_tradnl" sz="2400" dirty="0" smtClean="0">
                <a:ea typeface="ＭＳ Ｐゴシック" pitchFamily="34" charset="-128"/>
                <a:cs typeface="Courier New"/>
              </a:rPr>
              <a:t> Retos </a:t>
            </a:r>
            <a:r>
              <a:rPr lang="es-ES_tradnl" sz="2400" dirty="0">
                <a:ea typeface="ＭＳ Ｐゴシック" pitchFamily="34" charset="-128"/>
                <a:cs typeface="Courier New"/>
              </a:rPr>
              <a:t>y recomendaciones de implementación</a:t>
            </a:r>
            <a:r>
              <a:rPr lang="es-ES_tradnl" sz="2400" dirty="0" smtClean="0">
                <a:ea typeface="ＭＳ Ｐゴシック" pitchFamily="34" charset="-128"/>
                <a:cs typeface="Courier New"/>
              </a:rPr>
              <a:t>.</a:t>
            </a:r>
            <a:endParaRPr lang="es-ES_tradnl" sz="2400" dirty="0">
              <a:ea typeface="ＭＳ Ｐゴシック" pitchFamily="34" charset="-128"/>
              <a:cs typeface="Courier New"/>
            </a:endParaRPr>
          </a:p>
        </p:txBody>
      </p:sp>
      <p:sp>
        <p:nvSpPr>
          <p:cNvPr id="5" name="Title 4"/>
          <p:cNvSpPr>
            <a:spLocks noGrp="1"/>
          </p:cNvSpPr>
          <p:nvPr>
            <p:ph type="title"/>
          </p:nvPr>
        </p:nvSpPr>
        <p:spPr>
          <a:xfrm>
            <a:off x="457200" y="76200"/>
            <a:ext cx="6508750" cy="1143000"/>
          </a:xfrm>
        </p:spPr>
        <p:txBody>
          <a:bodyPr/>
          <a:lstStyle/>
          <a:p>
            <a:r>
              <a:rPr lang="es-ES_tradnl" sz="3000" dirty="0"/>
              <a:t>3.5. Mejores prácticas: autorregulación y certificación</a:t>
            </a:r>
          </a:p>
        </p:txBody>
      </p:sp>
    </p:spTree>
    <p:extLst>
      <p:ext uri="{BB962C8B-B14F-4D97-AF65-F5344CB8AC3E}">
        <p14:creationId xmlns:p14="http://schemas.microsoft.com/office/powerpoint/2010/main" val="1784510509"/>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6"/>
          <p:cNvSpPr>
            <a:spLocks noGrp="1"/>
          </p:cNvSpPr>
          <p:nvPr>
            <p:ph type="title"/>
          </p:nvPr>
        </p:nvSpPr>
        <p:spPr>
          <a:xfrm>
            <a:off x="501650" y="304800"/>
            <a:ext cx="6508750" cy="838200"/>
          </a:xfrm>
        </p:spPr>
        <p:txBody>
          <a:bodyPr/>
          <a:lstStyle/>
          <a:p>
            <a:pPr eaLnBrk="1" hangingPunct="1"/>
            <a:r>
              <a:rPr lang="en-US" sz="4000" dirty="0" err="1" smtClean="0">
                <a:latin typeface="Candara" charset="0"/>
                <a:ea typeface="ＭＳ Ｐゴシック" charset="0"/>
                <a:cs typeface="Candara" charset="0"/>
              </a:rPr>
              <a:t>Contenido</a:t>
            </a:r>
            <a:endParaRPr lang="en-US" sz="4000" dirty="0">
              <a:latin typeface="Candara" charset="0"/>
              <a:ea typeface="ＭＳ Ｐゴシック" charset="0"/>
              <a:cs typeface="Candara" charset="0"/>
            </a:endParaRPr>
          </a:p>
        </p:txBody>
      </p:sp>
      <p:sp>
        <p:nvSpPr>
          <p:cNvPr id="24578" name="Content Placeholder 7"/>
          <p:cNvSpPr>
            <a:spLocks noGrp="1"/>
          </p:cNvSpPr>
          <p:nvPr>
            <p:ph idx="1"/>
          </p:nvPr>
        </p:nvSpPr>
        <p:spPr>
          <a:xfrm>
            <a:off x="685800" y="1447800"/>
            <a:ext cx="6508750" cy="4144963"/>
          </a:xfrm>
        </p:spPr>
        <p:txBody>
          <a:bodyPr/>
          <a:lstStyle/>
          <a:p>
            <a:pPr eaLnBrk="1" hangingPunct="1"/>
            <a:r>
              <a:rPr lang="en-US" sz="1800" dirty="0" err="1" smtClean="0">
                <a:latin typeface="Candara" charset="0"/>
                <a:ea typeface="ＭＳ Ｐゴシック" charset="0"/>
                <a:cs typeface="Candara" charset="0"/>
              </a:rPr>
              <a:t>Introducción</a:t>
            </a:r>
            <a:endParaRPr lang="en-US" sz="1800" dirty="0">
              <a:latin typeface="Candara" charset="0"/>
              <a:ea typeface="ＭＳ Ｐゴシック" charset="0"/>
              <a:cs typeface="Candara" charset="0"/>
            </a:endParaRPr>
          </a:p>
          <a:p>
            <a:pPr eaLnBrk="1" hangingPunct="1"/>
            <a:r>
              <a:rPr lang="es-ES_tradnl" sz="1800" dirty="0" smtClean="0">
                <a:latin typeface="Candara" charset="0"/>
                <a:ea typeface="ＭＳ Ｐゴシック" charset="0"/>
                <a:cs typeface="Candara" charset="0"/>
              </a:rPr>
              <a:t>1. Beneficios generales de la propuesta de reforma</a:t>
            </a:r>
          </a:p>
          <a:p>
            <a:pPr eaLnBrk="1" hangingPunct="1"/>
            <a:r>
              <a:rPr lang="es-ES_tradnl" sz="1800" dirty="0" smtClean="0">
                <a:latin typeface="Candara" charset="0"/>
                <a:ea typeface="ＭＳ Ｐゴシック" charset="0"/>
                <a:cs typeface="Candara" charset="0"/>
              </a:rPr>
              <a:t>2. Enfoque y propósitos generales de la propuesta de Ley</a:t>
            </a:r>
          </a:p>
          <a:p>
            <a:pPr eaLnBrk="1" hangingPunct="1"/>
            <a:r>
              <a:rPr lang="es-ES_tradnl" sz="2600" b="1" dirty="0">
                <a:latin typeface="Candara" charset="0"/>
                <a:ea typeface="ＭＳ Ｐゴシック" charset="0"/>
                <a:cs typeface="Candara" charset="0"/>
              </a:rPr>
              <a:t>3</a:t>
            </a:r>
            <a:r>
              <a:rPr lang="es-ES_tradnl" sz="2600" b="1" dirty="0" smtClean="0">
                <a:latin typeface="Candara" charset="0"/>
                <a:ea typeface="ＭＳ Ｐゴシック" charset="0"/>
                <a:cs typeface="Candara" charset="0"/>
              </a:rPr>
              <a:t>. Temas principales de la propuesta de Ley</a:t>
            </a:r>
          </a:p>
          <a:p>
            <a:pPr lvl="1" eaLnBrk="1" hangingPunct="1"/>
            <a:r>
              <a:rPr lang="es-ES_tradnl" sz="1600" dirty="0" smtClean="0">
                <a:latin typeface="Candara" charset="0"/>
                <a:ea typeface="ＭＳ Ｐゴシック" charset="0"/>
                <a:cs typeface="Candara" charset="0"/>
              </a:rPr>
              <a:t>3.1. </a:t>
            </a:r>
            <a:r>
              <a:rPr lang="es-ES_tradnl" sz="1600" dirty="0">
                <a:latin typeface="Candara" charset="0"/>
                <a:ea typeface="ＭＳ Ｐゴシック" charset="0"/>
                <a:cs typeface="Candara" charset="0"/>
              </a:rPr>
              <a:t>Datos abiertos y relación con la protección de datos</a:t>
            </a:r>
          </a:p>
          <a:p>
            <a:pPr lvl="1" eaLnBrk="1" hangingPunct="1"/>
            <a:r>
              <a:rPr lang="es-ES_tradnl" sz="1800" dirty="0">
                <a:latin typeface="Candara" charset="0"/>
                <a:ea typeface="ＭＳ Ｐゴシック" charset="0"/>
                <a:cs typeface="Candara" charset="0"/>
              </a:rPr>
              <a:t>3</a:t>
            </a:r>
            <a:r>
              <a:rPr lang="es-ES_tradnl" sz="1800" dirty="0" smtClean="0">
                <a:latin typeface="Candara" charset="0"/>
                <a:ea typeface="ＭＳ Ｐゴシック" charset="0"/>
                <a:cs typeface="Candara" charset="0"/>
              </a:rPr>
              <a:t>.2. Notificación </a:t>
            </a:r>
            <a:r>
              <a:rPr lang="es-ES_tradnl" sz="1800" dirty="0">
                <a:latin typeface="Candara" charset="0"/>
                <a:ea typeface="ＭＳ Ｐゴシック" charset="0"/>
                <a:cs typeface="Candara" charset="0"/>
              </a:rPr>
              <a:t>de vulneraciones de datos personales</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.3. Privacidad </a:t>
            </a:r>
            <a:r>
              <a:rPr lang="es-ES_tradnl" sz="1600" dirty="0">
                <a:latin typeface="Candara" charset="0"/>
                <a:ea typeface="ＭＳ Ｐゴシック" charset="0"/>
                <a:cs typeface="Candara" charset="0"/>
              </a:rPr>
              <a:t>por defecto &amp; privacidad por diseño</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.4. Manifestación </a:t>
            </a:r>
            <a:r>
              <a:rPr lang="es-ES_tradnl" sz="1600" dirty="0">
                <a:latin typeface="Candara" charset="0"/>
                <a:ea typeface="ＭＳ Ｐゴシック" charset="0"/>
                <a:cs typeface="Candara" charset="0"/>
              </a:rPr>
              <a:t>de impacto a la </a:t>
            </a:r>
            <a:r>
              <a:rPr lang="es-ES_tradnl" sz="1600" dirty="0" smtClean="0">
                <a:latin typeface="Candara" charset="0"/>
                <a:ea typeface="ＭＳ Ｐゴシック" charset="0"/>
                <a:cs typeface="Candara" charset="0"/>
              </a:rPr>
              <a:t>privacidad</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.5. Mejores </a:t>
            </a:r>
            <a:r>
              <a:rPr lang="es-ES_tradnl" sz="1600" dirty="0">
                <a:latin typeface="Candara" charset="0"/>
                <a:ea typeface="ＭＳ Ｐゴシック" charset="0"/>
                <a:cs typeface="Candara" charset="0"/>
              </a:rPr>
              <a:t>prácticas: autorregulación y certificación</a:t>
            </a:r>
          </a:p>
          <a:p>
            <a:pPr lvl="1" eaLnBrk="1" hangingPunct="1"/>
            <a:r>
              <a:rPr lang="es-ES_tradnl" sz="2000" b="1" dirty="0">
                <a:latin typeface="Candara" charset="0"/>
                <a:ea typeface="ＭＳ Ｐゴシック" charset="0"/>
                <a:cs typeface="Candara" charset="0"/>
              </a:rPr>
              <a:t>3</a:t>
            </a:r>
            <a:r>
              <a:rPr lang="es-ES_tradnl" sz="2000" b="1" dirty="0" smtClean="0">
                <a:latin typeface="Candara" charset="0"/>
                <a:ea typeface="ＭＳ Ｐゴシック" charset="0"/>
                <a:cs typeface="Candara" charset="0"/>
              </a:rPr>
              <a:t>.6. </a:t>
            </a:r>
            <a:r>
              <a:rPr lang="es-ES_tradnl" sz="2000" b="1" i="1" dirty="0" err="1" smtClean="0">
                <a:latin typeface="Candara" charset="0"/>
                <a:ea typeface="ＭＳ Ｐゴシック" charset="0"/>
                <a:cs typeface="Candara" charset="0"/>
              </a:rPr>
              <a:t>Accountability</a:t>
            </a:r>
            <a:r>
              <a:rPr lang="es-ES_tradnl" sz="2000" b="1" dirty="0" smtClean="0">
                <a:latin typeface="Candara" charset="0"/>
                <a:ea typeface="ＭＳ Ｐゴシック" charset="0"/>
                <a:cs typeface="Candara" charset="0"/>
              </a:rPr>
              <a:t> </a:t>
            </a:r>
            <a:r>
              <a:rPr lang="es-ES_tradnl" sz="2000" b="1" dirty="0">
                <a:latin typeface="Candara" charset="0"/>
                <a:ea typeface="ＭＳ Ｐゴシック" charset="0"/>
                <a:cs typeface="Candara" charset="0"/>
              </a:rPr>
              <a:t>(“responsabilidad comprobada”)</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.7. </a:t>
            </a:r>
            <a:r>
              <a:rPr lang="es-ES_tradnl" sz="1600" dirty="0" err="1" smtClean="0">
                <a:latin typeface="Candara" charset="0"/>
                <a:ea typeface="ＭＳ Ｐゴシック" charset="0"/>
                <a:cs typeface="Candara" charset="0"/>
              </a:rPr>
              <a:t>Regimen</a:t>
            </a:r>
            <a:r>
              <a:rPr lang="es-ES_tradnl" sz="1600" dirty="0" smtClean="0">
                <a:latin typeface="Candara" charset="0"/>
                <a:ea typeface="ＭＳ Ｐゴシック" charset="0"/>
                <a:cs typeface="Candara" charset="0"/>
              </a:rPr>
              <a:t> </a:t>
            </a:r>
            <a:r>
              <a:rPr lang="es-ES_tradnl" sz="1600" dirty="0">
                <a:latin typeface="Candara" charset="0"/>
                <a:ea typeface="ＭＳ Ｐゴシック" charset="0"/>
                <a:cs typeface="Candara" charset="0"/>
              </a:rPr>
              <a:t>de las transferencias de datos personales</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.8. Oficial </a:t>
            </a:r>
            <a:r>
              <a:rPr lang="es-ES_tradnl" sz="1600" dirty="0">
                <a:latin typeface="Candara" charset="0"/>
                <a:ea typeface="ＭＳ Ｐゴシック" charset="0"/>
                <a:cs typeface="Candara" charset="0"/>
              </a:rPr>
              <a:t>de Protección de Datos</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.9. Registro Nacional de Protección de Datos Personales</a:t>
            </a:r>
          </a:p>
        </p:txBody>
      </p:sp>
      <p:sp>
        <p:nvSpPr>
          <p:cNvPr id="2" name="Slide Number Placeholder 1"/>
          <p:cNvSpPr>
            <a:spLocks noGrp="1"/>
          </p:cNvSpPr>
          <p:nvPr>
            <p:ph type="sldNum" sz="quarter" idx="10"/>
          </p:nvPr>
        </p:nvSpPr>
        <p:spPr/>
        <p:txBody>
          <a:bodyPr/>
          <a:lstStyle/>
          <a:p>
            <a:pPr>
              <a:defRPr/>
            </a:pPr>
            <a:fld id="{A81CC16B-A2BF-8643-AD6E-6CA69D94F792}" type="slidenum">
              <a:rPr lang="en-US" smtClean="0"/>
              <a:pPr>
                <a:defRPr/>
              </a:pPr>
              <a:t>138</a:t>
            </a:fld>
            <a:endParaRPr lang="en-US" dirty="0"/>
          </a:p>
        </p:txBody>
      </p:sp>
    </p:spTree>
    <p:extLst>
      <p:ext uri="{BB962C8B-B14F-4D97-AF65-F5344CB8AC3E}">
        <p14:creationId xmlns:p14="http://schemas.microsoft.com/office/powerpoint/2010/main" val="391505852"/>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Marcador de contenido"/>
          <p:cNvSpPr>
            <a:spLocks noGrp="1"/>
          </p:cNvSpPr>
          <p:nvPr>
            <p:ph idx="1"/>
          </p:nvPr>
        </p:nvSpPr>
        <p:spPr>
          <a:xfrm>
            <a:off x="457200" y="1268760"/>
            <a:ext cx="7315200" cy="5400600"/>
          </a:xfrm>
        </p:spPr>
        <p:txBody>
          <a:bodyPr/>
          <a:lstStyle/>
          <a:p>
            <a:pPr marL="944563" lvl="2" indent="-342900">
              <a:buFont typeface="Wingdings" charset="2"/>
              <a:buChar char="u"/>
            </a:pPr>
            <a:endParaRPr lang="es-ES_tradnl" sz="1200" dirty="0" smtClean="0">
              <a:latin typeface="Courier New"/>
              <a:ea typeface="ＭＳ Ｐゴシック" pitchFamily="34" charset="-128"/>
              <a:cs typeface="Courier New"/>
            </a:endParaRPr>
          </a:p>
          <a:p>
            <a:pPr marL="885825" lvl="3" indent="0">
              <a:buNone/>
            </a:pPr>
            <a:r>
              <a:rPr lang="es-ES_tradnl" sz="1400" dirty="0">
                <a:latin typeface="Courier New"/>
                <a:ea typeface="ＭＳ Ｐゴシック" pitchFamily="34" charset="-128"/>
                <a:cs typeface="Courier New"/>
              </a:rPr>
              <a:t>CAPÍTULO II - De las Mejores Prácticas</a:t>
            </a:r>
          </a:p>
          <a:p>
            <a:pPr marL="885825" lvl="3" indent="0">
              <a:buNone/>
            </a:pPr>
            <a:r>
              <a:rPr lang="es-ES_tradnl" sz="1400" dirty="0">
                <a:latin typeface="Courier New"/>
                <a:ea typeface="ＭＳ Ｐゴシック" pitchFamily="34" charset="-128"/>
                <a:cs typeface="Courier New"/>
              </a:rPr>
              <a:t>Artículo 258</a:t>
            </a:r>
            <a:r>
              <a:rPr lang="es-ES_tradnl" sz="1400" dirty="0" smtClean="0">
                <a:latin typeface="Courier New"/>
                <a:ea typeface="ＭＳ Ｐゴシック" pitchFamily="34" charset="-128"/>
                <a:cs typeface="Courier New"/>
              </a:rPr>
              <a:t>. Para </a:t>
            </a:r>
            <a:r>
              <a:rPr lang="es-ES_tradnl" sz="1400" dirty="0">
                <a:latin typeface="Courier New"/>
                <a:ea typeface="ＭＳ Ｐゴシック" pitchFamily="34" charset="-128"/>
                <a:cs typeface="Courier New"/>
              </a:rPr>
              <a:t>el cumplimiento de las obligaciones previstas en la presente Ley, el responsable </a:t>
            </a:r>
            <a:r>
              <a:rPr lang="es-ES_tradnl" sz="1400" dirty="0" smtClean="0">
                <a:latin typeface="Courier New"/>
                <a:ea typeface="ＭＳ Ｐゴシック" pitchFamily="34" charset="-128"/>
                <a:cs typeface="Courier New"/>
              </a:rPr>
              <a:t>podrá </a:t>
            </a:r>
            <a:r>
              <a:rPr lang="es-ES_tradnl" sz="1400" dirty="0">
                <a:latin typeface="Courier New"/>
                <a:ea typeface="ＭＳ Ｐゴシック" pitchFamily="34" charset="-128"/>
                <a:cs typeface="Courier New"/>
              </a:rPr>
              <a:t>desarrollar o adoptar, en lo individual o en acuerdo con otros sujetos obligados, encargados u organizaciones, esquemas de mejores prácticas que tengan por objeto</a:t>
            </a:r>
            <a:r>
              <a:rPr lang="es-ES_tradnl" sz="1400" dirty="0" smtClean="0">
                <a:latin typeface="Courier New"/>
                <a:ea typeface="ＭＳ Ｐゴシック" pitchFamily="34" charset="-128"/>
                <a:cs typeface="Courier New"/>
              </a:rPr>
              <a:t>:</a:t>
            </a:r>
            <a:endParaRPr lang="es-ES_tradnl" sz="1400" dirty="0">
              <a:latin typeface="Courier New"/>
              <a:ea typeface="ＭＳ Ｐゴシック" pitchFamily="34" charset="-128"/>
              <a:cs typeface="Courier New"/>
            </a:endParaRPr>
          </a:p>
          <a:p>
            <a:pPr marL="885825" lvl="3" indent="0">
              <a:buNone/>
            </a:pPr>
            <a:r>
              <a:rPr lang="es-ES_tradnl" sz="1400" dirty="0">
                <a:latin typeface="Courier New"/>
                <a:ea typeface="ＭＳ Ｐゴシック" pitchFamily="34" charset="-128"/>
                <a:cs typeface="Courier New"/>
              </a:rPr>
              <a:t>VI</a:t>
            </a:r>
            <a:r>
              <a:rPr lang="es-ES_tradnl" sz="1400" dirty="0" smtClean="0">
                <a:latin typeface="Courier New"/>
                <a:ea typeface="ＭＳ Ｐゴシック" pitchFamily="34" charset="-128"/>
                <a:cs typeface="Courier New"/>
              </a:rPr>
              <a:t>. Elevar </a:t>
            </a:r>
            <a:r>
              <a:rPr lang="es-ES_tradnl" sz="1400" dirty="0">
                <a:latin typeface="Courier New"/>
                <a:ea typeface="ＭＳ Ｐゴシック" pitchFamily="34" charset="-128"/>
                <a:cs typeface="Courier New"/>
              </a:rPr>
              <a:t>el nivel de protección de los datos personales;</a:t>
            </a:r>
          </a:p>
          <a:p>
            <a:pPr marL="885825" lvl="3" indent="0">
              <a:buNone/>
            </a:pPr>
            <a:r>
              <a:rPr lang="es-ES_tradnl" sz="1400" dirty="0">
                <a:latin typeface="Courier New"/>
                <a:ea typeface="ＭＳ Ｐゴシック" pitchFamily="34" charset="-128"/>
                <a:cs typeface="Courier New"/>
              </a:rPr>
              <a:t>VII</a:t>
            </a:r>
            <a:r>
              <a:rPr lang="es-ES_tradnl" sz="1400" dirty="0" smtClean="0">
                <a:latin typeface="Courier New"/>
                <a:ea typeface="ＭＳ Ｐゴシック" pitchFamily="34" charset="-128"/>
                <a:cs typeface="Courier New"/>
              </a:rPr>
              <a:t>. Armonizar </a:t>
            </a:r>
            <a:r>
              <a:rPr lang="es-ES_tradnl" sz="1400" dirty="0">
                <a:latin typeface="Courier New"/>
                <a:ea typeface="ＭＳ Ｐゴシック" pitchFamily="34" charset="-128"/>
                <a:cs typeface="Courier New"/>
              </a:rPr>
              <a:t>el tratamiento de datos personales en un sector específico;</a:t>
            </a:r>
          </a:p>
          <a:p>
            <a:pPr marL="885825" lvl="3" indent="0">
              <a:buNone/>
            </a:pPr>
            <a:r>
              <a:rPr lang="es-ES_tradnl" sz="1400" dirty="0">
                <a:latin typeface="Courier New"/>
                <a:ea typeface="ＭＳ Ｐゴシック" pitchFamily="34" charset="-128"/>
                <a:cs typeface="Courier New"/>
              </a:rPr>
              <a:t>VIII</a:t>
            </a:r>
            <a:r>
              <a:rPr lang="es-ES_tradnl" sz="1400" dirty="0" smtClean="0">
                <a:latin typeface="Courier New"/>
                <a:ea typeface="ＭＳ Ｐゴシック" pitchFamily="34" charset="-128"/>
                <a:cs typeface="Courier New"/>
              </a:rPr>
              <a:t>. Facilitar </a:t>
            </a:r>
            <a:r>
              <a:rPr lang="es-ES_tradnl" sz="1400" dirty="0">
                <a:latin typeface="Courier New"/>
                <a:ea typeface="ＭＳ Ｐゴシック" pitchFamily="34" charset="-128"/>
                <a:cs typeface="Courier New"/>
              </a:rPr>
              <a:t>el ejercicio de los derechos ARCO por parte de los titulares;</a:t>
            </a:r>
          </a:p>
          <a:p>
            <a:pPr marL="885825" lvl="3" indent="0">
              <a:buNone/>
            </a:pPr>
            <a:r>
              <a:rPr lang="es-ES_tradnl" sz="1400" dirty="0">
                <a:latin typeface="Courier New"/>
                <a:ea typeface="ＭＳ Ｐゴシック" pitchFamily="34" charset="-128"/>
                <a:cs typeface="Courier New"/>
              </a:rPr>
              <a:t>IX</a:t>
            </a:r>
            <a:r>
              <a:rPr lang="es-ES_tradnl" sz="1400" dirty="0" smtClean="0">
                <a:latin typeface="Courier New"/>
                <a:ea typeface="ＭＳ Ｐゴシック" pitchFamily="34" charset="-128"/>
                <a:cs typeface="Courier New"/>
              </a:rPr>
              <a:t>. Complementar </a:t>
            </a:r>
            <a:r>
              <a:rPr lang="es-ES_tradnl" sz="1400" dirty="0">
                <a:latin typeface="Courier New"/>
                <a:ea typeface="ＭＳ Ｐゴシック" pitchFamily="34" charset="-128"/>
                <a:cs typeface="Courier New"/>
              </a:rPr>
              <a:t>las disposiciones previstas en la normatividad que resulte aplicable en materia de protección de datos personales, </a:t>
            </a:r>
            <a:r>
              <a:rPr lang="es-ES_tradnl" sz="1400" dirty="0" smtClean="0">
                <a:latin typeface="Courier New"/>
                <a:ea typeface="ＭＳ Ｐゴシック" pitchFamily="34" charset="-128"/>
                <a:cs typeface="Courier New"/>
              </a:rPr>
              <a:t>y</a:t>
            </a:r>
            <a:endParaRPr lang="es-ES_tradnl" sz="1400" dirty="0">
              <a:latin typeface="Courier New"/>
              <a:ea typeface="ＭＳ Ｐゴシック" pitchFamily="34" charset="-128"/>
              <a:cs typeface="Courier New"/>
            </a:endParaRPr>
          </a:p>
          <a:p>
            <a:pPr marL="885825" lvl="3" indent="0">
              <a:buNone/>
            </a:pPr>
            <a:r>
              <a:rPr lang="es-ES_tradnl" sz="1400" dirty="0" smtClean="0">
                <a:latin typeface="Courier New"/>
                <a:ea typeface="ＭＳ Ｐゴシック" pitchFamily="34" charset="-128"/>
                <a:cs typeface="Courier New"/>
              </a:rPr>
              <a:t>X. </a:t>
            </a:r>
            <a:r>
              <a:rPr lang="es-ES_tradnl" sz="1400" b="1" dirty="0" smtClean="0">
                <a:latin typeface="Courier New"/>
                <a:ea typeface="ＭＳ Ｐゴシック" pitchFamily="34" charset="-128"/>
                <a:cs typeface="Courier New"/>
              </a:rPr>
              <a:t>Demostrar </a:t>
            </a:r>
            <a:r>
              <a:rPr lang="es-ES_tradnl" sz="1400" b="1" dirty="0">
                <a:latin typeface="Courier New"/>
                <a:ea typeface="ＭＳ Ｐゴシック" pitchFamily="34" charset="-128"/>
                <a:cs typeface="Courier New"/>
              </a:rPr>
              <a:t>ante el Instituto o, en su caso, los organismos garantes, el cumplimiento de la normatividad que resulte aplicable en materia de protección de datos personales</a:t>
            </a:r>
            <a:r>
              <a:rPr lang="es-ES_tradnl" sz="1400" b="1" dirty="0" smtClean="0">
                <a:latin typeface="Courier New"/>
                <a:ea typeface="ＭＳ Ｐゴシック" pitchFamily="34" charset="-128"/>
                <a:cs typeface="Courier New"/>
              </a:rPr>
              <a:t>.</a:t>
            </a:r>
            <a:endParaRPr lang="es-ES_tradnl" sz="1400" b="1" dirty="0">
              <a:latin typeface="Courier New"/>
              <a:ea typeface="ＭＳ Ｐゴシック" pitchFamily="34" charset="-128"/>
              <a:cs typeface="Courier New"/>
            </a:endParaRPr>
          </a:p>
        </p:txBody>
      </p:sp>
      <p:sp>
        <p:nvSpPr>
          <p:cNvPr id="5" name="Title 4"/>
          <p:cNvSpPr>
            <a:spLocks noGrp="1"/>
          </p:cNvSpPr>
          <p:nvPr>
            <p:ph type="title"/>
          </p:nvPr>
        </p:nvSpPr>
        <p:spPr>
          <a:xfrm>
            <a:off x="457200" y="76200"/>
            <a:ext cx="6508750" cy="1143000"/>
          </a:xfrm>
        </p:spPr>
        <p:txBody>
          <a:bodyPr/>
          <a:lstStyle/>
          <a:p>
            <a:r>
              <a:rPr lang="es-ES_tradnl" sz="3000" dirty="0"/>
              <a:t>3.6. </a:t>
            </a:r>
            <a:r>
              <a:rPr lang="es-ES_tradnl" sz="3000" i="1" dirty="0" err="1"/>
              <a:t>Accountability</a:t>
            </a:r>
            <a:r>
              <a:rPr lang="es-ES_tradnl" sz="3000" dirty="0"/>
              <a:t> (“responsabilidad comprobada”)</a:t>
            </a:r>
          </a:p>
        </p:txBody>
      </p:sp>
    </p:spTree>
    <p:extLst>
      <p:ext uri="{BB962C8B-B14F-4D97-AF65-F5344CB8AC3E}">
        <p14:creationId xmlns:p14="http://schemas.microsoft.com/office/powerpoint/2010/main" val="947451425"/>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7"/>
          <p:cNvSpPr>
            <a:spLocks noGrp="1"/>
          </p:cNvSpPr>
          <p:nvPr>
            <p:ph idx="1"/>
          </p:nvPr>
        </p:nvSpPr>
        <p:spPr>
          <a:xfrm>
            <a:off x="727546" y="1556792"/>
            <a:ext cx="6508750" cy="3916363"/>
          </a:xfrm>
        </p:spPr>
        <p:txBody>
          <a:bodyPr/>
          <a:lstStyle/>
          <a:p>
            <a:pPr eaLnBrk="1" hangingPunct="1"/>
            <a:r>
              <a:rPr lang="es-ES_tradnl" sz="2800" dirty="0" smtClean="0">
                <a:latin typeface="Candara" pitchFamily="34" charset="0"/>
                <a:ea typeface="ＭＳ Ｐゴシック" pitchFamily="34" charset="-128"/>
              </a:rPr>
              <a:t>Uso </a:t>
            </a:r>
            <a:r>
              <a:rPr lang="es-ES_tradnl" sz="2800" dirty="0">
                <a:latin typeface="Candara" pitchFamily="34" charset="0"/>
                <a:ea typeface="ＭＳ Ｐゴシック" pitchFamily="34" charset="-128"/>
              </a:rPr>
              <a:t>de un motor de búsqueda (Google, Bing, </a:t>
            </a:r>
            <a:r>
              <a:rPr lang="es-ES_tradnl" sz="2800" dirty="0" err="1">
                <a:latin typeface="Candara" pitchFamily="34" charset="0"/>
                <a:ea typeface="ＭＳ Ｐゴシック" pitchFamily="34" charset="-128"/>
              </a:rPr>
              <a:t>Yahoo</a:t>
            </a:r>
            <a:r>
              <a:rPr lang="es-ES_tradnl" sz="2800" dirty="0">
                <a:latin typeface="Candara" pitchFamily="34" charset="0"/>
                <a:ea typeface="ＭＳ Ｐゴシック" pitchFamily="34" charset="-128"/>
              </a:rPr>
              <a:t>!, etc.</a:t>
            </a:r>
            <a:r>
              <a:rPr lang="es-ES_tradnl" sz="2800" dirty="0" smtClean="0">
                <a:latin typeface="Candara" pitchFamily="34" charset="0"/>
                <a:ea typeface="ＭＳ Ｐゴシック" pitchFamily="34" charset="-128"/>
              </a:rPr>
              <a:t>).</a:t>
            </a:r>
            <a:endParaRPr lang="es-ES_tradnl" sz="2800" dirty="0">
              <a:latin typeface="Candara" pitchFamily="34" charset="0"/>
              <a:ea typeface="ＭＳ Ｐゴシック" pitchFamily="34" charset="-128"/>
            </a:endParaRPr>
          </a:p>
          <a:p>
            <a:pPr eaLnBrk="1" hangingPunct="1"/>
            <a:r>
              <a:rPr lang="es-ES_tradnl" sz="2800" dirty="0">
                <a:latin typeface="Candara" pitchFamily="34" charset="0"/>
                <a:ea typeface="ＭＳ Ｐゴシック" pitchFamily="34" charset="-128"/>
              </a:rPr>
              <a:t>Uso de una red social: Facebook, </a:t>
            </a:r>
            <a:r>
              <a:rPr lang="es-ES_tradnl" sz="2800" dirty="0" err="1">
                <a:latin typeface="Candara" pitchFamily="34" charset="0"/>
                <a:ea typeface="ＭＳ Ｐゴシック" pitchFamily="34" charset="-128"/>
              </a:rPr>
              <a:t>Twitter</a:t>
            </a:r>
            <a:r>
              <a:rPr lang="es-ES_tradnl" sz="2800" dirty="0">
                <a:latin typeface="Candara" pitchFamily="34" charset="0"/>
                <a:ea typeface="ＭＳ Ｐゴシック" pitchFamily="34" charset="-128"/>
              </a:rPr>
              <a:t>, </a:t>
            </a:r>
            <a:r>
              <a:rPr lang="es-ES_tradnl" sz="2800" dirty="0" err="1">
                <a:latin typeface="Candara" pitchFamily="34" charset="0"/>
                <a:ea typeface="ＭＳ Ｐゴシック" pitchFamily="34" charset="-128"/>
              </a:rPr>
              <a:t>Linkedin</a:t>
            </a:r>
            <a:r>
              <a:rPr lang="es-ES_tradnl" sz="2800" dirty="0">
                <a:latin typeface="Candara" pitchFamily="34" charset="0"/>
                <a:ea typeface="ＭＳ Ｐゴシック" pitchFamily="34" charset="-128"/>
              </a:rPr>
              <a:t>, etc.</a:t>
            </a:r>
          </a:p>
          <a:p>
            <a:pPr eaLnBrk="1" hangingPunct="1"/>
            <a:r>
              <a:rPr lang="es-ES_tradnl" sz="2800" dirty="0">
                <a:latin typeface="Candara" pitchFamily="34" charset="0"/>
                <a:ea typeface="ＭＳ Ｐゴシック" pitchFamily="34" charset="-128"/>
              </a:rPr>
              <a:t>“</a:t>
            </a:r>
            <a:r>
              <a:rPr lang="es-ES_tradnl" sz="2800" dirty="0" err="1">
                <a:latin typeface="Candara" pitchFamily="34" charset="0"/>
                <a:ea typeface="ＭＳ Ｐゴシック" pitchFamily="34" charset="-128"/>
              </a:rPr>
              <a:t>Googlear</a:t>
            </a:r>
            <a:r>
              <a:rPr lang="es-ES_tradnl" sz="2800" dirty="0" smtClean="0">
                <a:latin typeface="Candara" pitchFamily="34" charset="0"/>
                <a:ea typeface="ＭＳ Ｐゴシック" pitchFamily="34" charset="-128"/>
              </a:rPr>
              <a:t>”.</a:t>
            </a:r>
            <a:endParaRPr lang="es-ES_tradnl" sz="2800" dirty="0">
              <a:latin typeface="Candara" pitchFamily="34" charset="0"/>
              <a:ea typeface="ＭＳ Ｐゴシック" pitchFamily="34" charset="-128"/>
            </a:endParaRPr>
          </a:p>
          <a:p>
            <a:pPr eaLnBrk="1" hangingPunct="1"/>
            <a:r>
              <a:rPr lang="es-ES_tradnl" sz="2800" dirty="0">
                <a:latin typeface="Candara" pitchFamily="34" charset="0"/>
                <a:ea typeface="ＭＳ Ｐゴシック" pitchFamily="34" charset="-128"/>
              </a:rPr>
              <a:t>Información falsa, incorrecta, irrelevante, demasiado invasiva, obsoleta, sin interés para el </a:t>
            </a:r>
            <a:r>
              <a:rPr lang="es-ES_tradnl" sz="2800" dirty="0" smtClean="0">
                <a:latin typeface="Candara" pitchFamily="34" charset="0"/>
                <a:ea typeface="ＭＳ Ｐゴシック" pitchFamily="34" charset="-128"/>
              </a:rPr>
              <a:t>público.</a:t>
            </a:r>
            <a:endParaRPr lang="es-ES_tradnl" sz="2800" dirty="0">
              <a:latin typeface="Candara" pitchFamily="34" charset="0"/>
              <a:ea typeface="ＭＳ Ｐゴシック" pitchFamily="34" charset="-128"/>
            </a:endParaRPr>
          </a:p>
        </p:txBody>
      </p:sp>
      <p:sp>
        <p:nvSpPr>
          <p:cNvPr id="24579" name="Footer Placeholder 3"/>
          <p:cNvSpPr txBox="1">
            <a:spLocks/>
          </p:cNvSpPr>
          <p:nvPr/>
        </p:nvSpPr>
        <p:spPr bwMode="auto">
          <a:xfrm>
            <a:off x="228600" y="6340475"/>
            <a:ext cx="6007100" cy="365125"/>
          </a:xfrm>
          <a:prstGeom prst="rect">
            <a:avLst/>
          </a:prstGeom>
          <a:noFill/>
          <a:ln w="9525">
            <a:noFill/>
            <a:miter lim="800000"/>
            <a:headEnd/>
            <a:tailEnd/>
          </a:ln>
        </p:spPr>
        <p:txBody>
          <a:bodyPr anchor="ctr"/>
          <a:lstStyle/>
          <a:p>
            <a:fld id="{3FF1821D-35FD-497E-A915-09FEF314A160}" type="slidenum">
              <a:rPr lang="en-US" sz="1400">
                <a:solidFill>
                  <a:srgbClr val="858585"/>
                </a:solidFill>
                <a:latin typeface="Helvetica Neue" charset="0"/>
              </a:rPr>
              <a:pPr/>
              <a:t>14</a:t>
            </a:fld>
            <a:endParaRPr lang="en-US" sz="1400">
              <a:solidFill>
                <a:srgbClr val="858585"/>
              </a:solidFill>
              <a:latin typeface="Helvetica Neue" charset="0"/>
            </a:endParaRPr>
          </a:p>
        </p:txBody>
      </p:sp>
      <p:sp>
        <p:nvSpPr>
          <p:cNvPr id="6" name="Title 6"/>
          <p:cNvSpPr>
            <a:spLocks noGrp="1"/>
          </p:cNvSpPr>
          <p:nvPr>
            <p:ph type="title"/>
          </p:nvPr>
        </p:nvSpPr>
        <p:spPr>
          <a:xfrm>
            <a:off x="827584" y="260648"/>
            <a:ext cx="7632848" cy="1143000"/>
          </a:xfrm>
        </p:spPr>
        <p:txBody>
          <a:bodyPr>
            <a:normAutofit/>
          </a:bodyPr>
          <a:lstStyle/>
          <a:p>
            <a:pPr eaLnBrk="1" hangingPunct="1"/>
            <a:r>
              <a:rPr lang="es-ES_tradnl" sz="4000" dirty="0" smtClean="0">
                <a:latin typeface="Candara" pitchFamily="34" charset="0"/>
                <a:ea typeface="ＭＳ Ｐゴシック" pitchFamily="34" charset="-128"/>
              </a:rPr>
              <a:t>1. Introducción </a:t>
            </a:r>
            <a:r>
              <a:rPr lang="es-ES_tradnl" sz="4000" dirty="0">
                <a:latin typeface="Candara" pitchFamily="34" charset="0"/>
                <a:ea typeface="ＭＳ Ｐゴシック" pitchFamily="34" charset="-128"/>
              </a:rPr>
              <a:t>(10 min.</a:t>
            </a:r>
            <a:r>
              <a:rPr lang="es-ES_tradnl" sz="4000" dirty="0" smtClean="0">
                <a:latin typeface="Candara" pitchFamily="34" charset="0"/>
                <a:ea typeface="ＭＳ Ｐゴシック" pitchFamily="34" charset="-128"/>
              </a:rPr>
              <a:t>)</a:t>
            </a:r>
            <a:endParaRPr lang="es-ES_tradnl" sz="4000" dirty="0">
              <a:latin typeface="Candara" pitchFamily="34" charset="0"/>
              <a:ea typeface="ＭＳ Ｐゴシック" pitchFamily="34" charset="-128"/>
            </a:endParaRPr>
          </a:p>
        </p:txBody>
      </p:sp>
    </p:spTree>
    <p:extLst>
      <p:ext uri="{BB962C8B-B14F-4D97-AF65-F5344CB8AC3E}">
        <p14:creationId xmlns:p14="http://schemas.microsoft.com/office/powerpoint/2010/main" val="109567158"/>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Marcador de contenido"/>
          <p:cNvSpPr>
            <a:spLocks noGrp="1"/>
          </p:cNvSpPr>
          <p:nvPr>
            <p:ph idx="1"/>
          </p:nvPr>
        </p:nvSpPr>
        <p:spPr>
          <a:xfrm>
            <a:off x="457200" y="1676400"/>
            <a:ext cx="7391400" cy="4992960"/>
          </a:xfrm>
        </p:spPr>
        <p:txBody>
          <a:bodyPr/>
          <a:lstStyle/>
          <a:p>
            <a:pPr marL="944563" lvl="2" indent="-342900">
              <a:buFont typeface="Wingdings" charset="2"/>
              <a:buChar char="u"/>
            </a:pPr>
            <a:endParaRPr lang="es-ES_tradnl" sz="1800" dirty="0" smtClean="0">
              <a:latin typeface="Courier New"/>
              <a:ea typeface="ＭＳ Ｐゴシック" pitchFamily="34" charset="-128"/>
              <a:cs typeface="Courier New"/>
            </a:endParaRPr>
          </a:p>
          <a:p>
            <a:pPr marL="1057275" lvl="3" indent="-171450">
              <a:buFont typeface="Wingdings" charset="2"/>
              <a:buChar char="u"/>
            </a:pPr>
            <a:r>
              <a:rPr lang="es-ES_tradnl" sz="2400" dirty="0" smtClean="0">
                <a:ea typeface="ＭＳ Ｐゴシック" pitchFamily="34" charset="-128"/>
                <a:cs typeface="Courier New"/>
              </a:rPr>
              <a:t> Concepto</a:t>
            </a:r>
            <a:r>
              <a:rPr lang="es-ES_tradnl" sz="2400" dirty="0">
                <a:ea typeface="ＭＳ Ｐゴシック" pitchFamily="34" charset="-128"/>
                <a:cs typeface="Courier New"/>
              </a:rPr>
              <a:t>, definición, carácter </a:t>
            </a:r>
            <a:r>
              <a:rPr lang="es-ES_tradnl" sz="2400" dirty="0" smtClean="0">
                <a:ea typeface="ＭＳ Ｐゴシック" pitchFamily="34" charset="-128"/>
                <a:cs typeface="Courier New"/>
              </a:rPr>
              <a:t>novedoso.</a:t>
            </a:r>
          </a:p>
          <a:p>
            <a:pPr marL="1057275" lvl="3" indent="-171450">
              <a:buFont typeface="Wingdings" charset="2"/>
              <a:buChar char="u"/>
            </a:pPr>
            <a:r>
              <a:rPr lang="es-ES_tradnl" sz="2400" dirty="0" smtClean="0">
                <a:ea typeface="ＭＳ Ｐゴシック" pitchFamily="34" charset="-128"/>
                <a:cs typeface="Courier New"/>
              </a:rPr>
              <a:t> Comparación </a:t>
            </a:r>
            <a:r>
              <a:rPr lang="es-ES_tradnl" sz="2400" dirty="0">
                <a:ea typeface="ＭＳ Ｐゴシック" pitchFamily="34" charset="-128"/>
                <a:cs typeface="Courier New"/>
              </a:rPr>
              <a:t>con mejores prácticas a nivel internacional</a:t>
            </a:r>
            <a:r>
              <a:rPr lang="es-ES_tradnl" sz="2400" dirty="0" smtClean="0">
                <a:ea typeface="ＭＳ Ｐゴシック" pitchFamily="34" charset="-128"/>
                <a:cs typeface="Courier New"/>
              </a:rPr>
              <a:t>.</a:t>
            </a:r>
            <a:endParaRPr lang="es-ES_tradnl" sz="2400" dirty="0">
              <a:ea typeface="ＭＳ Ｐゴシック" pitchFamily="34" charset="-128"/>
              <a:cs typeface="Courier New"/>
            </a:endParaRPr>
          </a:p>
          <a:p>
            <a:pPr marL="1057275" lvl="3" indent="-171450">
              <a:buFont typeface="Wingdings" charset="2"/>
              <a:buChar char="u"/>
            </a:pPr>
            <a:r>
              <a:rPr lang="es-ES_tradnl" sz="2400" dirty="0">
                <a:ea typeface="ＭＳ Ｐゴシック" pitchFamily="34" charset="-128"/>
                <a:cs typeface="Courier New"/>
              </a:rPr>
              <a:t> </a:t>
            </a:r>
            <a:r>
              <a:rPr lang="es-ES_tradnl" sz="2400" dirty="0" smtClean="0">
                <a:ea typeface="ＭＳ Ｐゴシック" pitchFamily="34" charset="-128"/>
                <a:cs typeface="Courier New"/>
              </a:rPr>
              <a:t>Retos </a:t>
            </a:r>
            <a:r>
              <a:rPr lang="es-ES_tradnl" sz="2400" dirty="0">
                <a:ea typeface="ＭＳ Ｐゴシック" pitchFamily="34" charset="-128"/>
                <a:cs typeface="Courier New"/>
              </a:rPr>
              <a:t>y recomendaciones de implementación</a:t>
            </a:r>
            <a:r>
              <a:rPr lang="es-ES_tradnl" sz="2400" dirty="0" smtClean="0">
                <a:ea typeface="ＭＳ Ｐゴシック" pitchFamily="34" charset="-128"/>
                <a:cs typeface="Courier New"/>
              </a:rPr>
              <a:t>.</a:t>
            </a:r>
            <a:endParaRPr lang="es-ES_tradnl" sz="2400" dirty="0">
              <a:ea typeface="ＭＳ Ｐゴシック" pitchFamily="34" charset="-128"/>
              <a:cs typeface="Courier New"/>
            </a:endParaRPr>
          </a:p>
        </p:txBody>
      </p:sp>
      <p:sp>
        <p:nvSpPr>
          <p:cNvPr id="5" name="Title 4"/>
          <p:cNvSpPr>
            <a:spLocks noGrp="1"/>
          </p:cNvSpPr>
          <p:nvPr>
            <p:ph type="title"/>
          </p:nvPr>
        </p:nvSpPr>
        <p:spPr>
          <a:xfrm>
            <a:off x="457200" y="76200"/>
            <a:ext cx="6508750" cy="1143000"/>
          </a:xfrm>
        </p:spPr>
        <p:txBody>
          <a:bodyPr/>
          <a:lstStyle/>
          <a:p>
            <a:r>
              <a:rPr lang="es-ES_tradnl" sz="3000" dirty="0"/>
              <a:t>3.6. </a:t>
            </a:r>
            <a:r>
              <a:rPr lang="es-ES_tradnl" sz="3000" i="1" dirty="0" err="1"/>
              <a:t>Accountability</a:t>
            </a:r>
            <a:r>
              <a:rPr lang="es-ES_tradnl" sz="3000" dirty="0"/>
              <a:t> (“responsabilidad comprobada”)</a:t>
            </a:r>
          </a:p>
        </p:txBody>
      </p:sp>
    </p:spTree>
    <p:extLst>
      <p:ext uri="{BB962C8B-B14F-4D97-AF65-F5344CB8AC3E}">
        <p14:creationId xmlns:p14="http://schemas.microsoft.com/office/powerpoint/2010/main" val="3139222444"/>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6"/>
          <p:cNvSpPr>
            <a:spLocks noGrp="1"/>
          </p:cNvSpPr>
          <p:nvPr>
            <p:ph type="title"/>
          </p:nvPr>
        </p:nvSpPr>
        <p:spPr>
          <a:xfrm>
            <a:off x="501650" y="228600"/>
            <a:ext cx="6508750" cy="609600"/>
          </a:xfrm>
        </p:spPr>
        <p:txBody>
          <a:bodyPr/>
          <a:lstStyle/>
          <a:p>
            <a:pPr eaLnBrk="1" hangingPunct="1"/>
            <a:r>
              <a:rPr lang="en-US" sz="4000" dirty="0" err="1" smtClean="0">
                <a:latin typeface="Candara" charset="0"/>
                <a:ea typeface="ＭＳ Ｐゴシック" charset="0"/>
                <a:cs typeface="Candara" charset="0"/>
              </a:rPr>
              <a:t>Contenido</a:t>
            </a:r>
            <a:endParaRPr lang="en-US" sz="4000" dirty="0">
              <a:latin typeface="Candara" charset="0"/>
              <a:ea typeface="ＭＳ Ｐゴシック" charset="0"/>
              <a:cs typeface="Candara" charset="0"/>
            </a:endParaRPr>
          </a:p>
        </p:txBody>
      </p:sp>
      <p:sp>
        <p:nvSpPr>
          <p:cNvPr id="24578" name="Content Placeholder 7"/>
          <p:cNvSpPr>
            <a:spLocks noGrp="1"/>
          </p:cNvSpPr>
          <p:nvPr>
            <p:ph idx="1"/>
          </p:nvPr>
        </p:nvSpPr>
        <p:spPr>
          <a:xfrm>
            <a:off x="685800" y="1143000"/>
            <a:ext cx="6508750" cy="4953000"/>
          </a:xfrm>
        </p:spPr>
        <p:txBody>
          <a:bodyPr/>
          <a:lstStyle/>
          <a:p>
            <a:pPr eaLnBrk="1" hangingPunct="1"/>
            <a:r>
              <a:rPr lang="en-US" sz="1800" dirty="0" err="1" smtClean="0">
                <a:latin typeface="Candara" charset="0"/>
                <a:ea typeface="ＭＳ Ｐゴシック" charset="0"/>
                <a:cs typeface="Candara" charset="0"/>
              </a:rPr>
              <a:t>Introducción</a:t>
            </a:r>
            <a:endParaRPr lang="en-US" sz="1800" dirty="0">
              <a:latin typeface="Candara" charset="0"/>
              <a:ea typeface="ＭＳ Ｐゴシック" charset="0"/>
              <a:cs typeface="Candara" charset="0"/>
            </a:endParaRPr>
          </a:p>
          <a:p>
            <a:pPr eaLnBrk="1" hangingPunct="1"/>
            <a:r>
              <a:rPr lang="es-ES_tradnl" sz="1800" dirty="0" smtClean="0">
                <a:latin typeface="Candara" charset="0"/>
                <a:ea typeface="ＭＳ Ｐゴシック" charset="0"/>
                <a:cs typeface="Candara" charset="0"/>
              </a:rPr>
              <a:t>1. Beneficios generales de la propuesta de reforma</a:t>
            </a:r>
          </a:p>
          <a:p>
            <a:pPr eaLnBrk="1" hangingPunct="1"/>
            <a:r>
              <a:rPr lang="es-ES_tradnl" sz="1800" dirty="0" smtClean="0">
                <a:latin typeface="Candara" charset="0"/>
                <a:ea typeface="ＭＳ Ｐゴシック" charset="0"/>
                <a:cs typeface="Candara" charset="0"/>
              </a:rPr>
              <a:t>2. Enfoque y propósitos generales de la propuesta de Ley</a:t>
            </a:r>
          </a:p>
          <a:p>
            <a:pPr eaLnBrk="1" hangingPunct="1"/>
            <a:r>
              <a:rPr lang="es-ES_tradnl" sz="2600" b="1" dirty="0">
                <a:latin typeface="Candara" charset="0"/>
                <a:ea typeface="ＭＳ Ｐゴシック" charset="0"/>
                <a:cs typeface="Candara" charset="0"/>
              </a:rPr>
              <a:t>3</a:t>
            </a:r>
            <a:r>
              <a:rPr lang="es-ES_tradnl" sz="2600" b="1" dirty="0" smtClean="0">
                <a:latin typeface="Candara" charset="0"/>
                <a:ea typeface="ＭＳ Ｐゴシック" charset="0"/>
                <a:cs typeface="Candara" charset="0"/>
              </a:rPr>
              <a:t>. Temas principales de la propuesta de Ley</a:t>
            </a:r>
          </a:p>
          <a:p>
            <a:pPr lvl="1" eaLnBrk="1" hangingPunct="1"/>
            <a:r>
              <a:rPr lang="es-ES_tradnl" sz="1600" dirty="0" smtClean="0">
                <a:latin typeface="Candara" charset="0"/>
                <a:ea typeface="ＭＳ Ｐゴシック" charset="0"/>
                <a:cs typeface="Candara" charset="0"/>
              </a:rPr>
              <a:t>3.1. </a:t>
            </a:r>
            <a:r>
              <a:rPr lang="es-ES_tradnl" sz="1600" dirty="0">
                <a:latin typeface="Candara" charset="0"/>
                <a:ea typeface="ＭＳ Ｐゴシック" charset="0"/>
                <a:cs typeface="Candara" charset="0"/>
              </a:rPr>
              <a:t>Datos abiertos y relación con la protección de datos</a:t>
            </a:r>
          </a:p>
          <a:p>
            <a:pPr lvl="1" eaLnBrk="1" hangingPunct="1"/>
            <a:r>
              <a:rPr lang="es-ES_tradnl" sz="1800" dirty="0">
                <a:latin typeface="Candara" charset="0"/>
                <a:ea typeface="ＭＳ Ｐゴシック" charset="0"/>
                <a:cs typeface="Candara" charset="0"/>
              </a:rPr>
              <a:t>3</a:t>
            </a:r>
            <a:r>
              <a:rPr lang="es-ES_tradnl" sz="1800" dirty="0" smtClean="0">
                <a:latin typeface="Candara" charset="0"/>
                <a:ea typeface="ＭＳ Ｐゴシック" charset="0"/>
                <a:cs typeface="Candara" charset="0"/>
              </a:rPr>
              <a:t>.2. Notificación </a:t>
            </a:r>
            <a:r>
              <a:rPr lang="es-ES_tradnl" sz="1800" dirty="0">
                <a:latin typeface="Candara" charset="0"/>
                <a:ea typeface="ＭＳ Ｐゴシック" charset="0"/>
                <a:cs typeface="Candara" charset="0"/>
              </a:rPr>
              <a:t>de vulneraciones de datos personales</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.3. Privacidad </a:t>
            </a:r>
            <a:r>
              <a:rPr lang="es-ES_tradnl" sz="1600" dirty="0">
                <a:latin typeface="Candara" charset="0"/>
                <a:ea typeface="ＭＳ Ｐゴシック" charset="0"/>
                <a:cs typeface="Candara" charset="0"/>
              </a:rPr>
              <a:t>por defecto &amp; privacidad por diseño</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.4. Manifestación </a:t>
            </a:r>
            <a:r>
              <a:rPr lang="es-ES_tradnl" sz="1600" dirty="0">
                <a:latin typeface="Candara" charset="0"/>
                <a:ea typeface="ＭＳ Ｐゴシック" charset="0"/>
                <a:cs typeface="Candara" charset="0"/>
              </a:rPr>
              <a:t>de impacto a la </a:t>
            </a:r>
            <a:r>
              <a:rPr lang="es-ES_tradnl" sz="1600" dirty="0" smtClean="0">
                <a:latin typeface="Candara" charset="0"/>
                <a:ea typeface="ＭＳ Ｐゴシック" charset="0"/>
                <a:cs typeface="Candara" charset="0"/>
              </a:rPr>
              <a:t>privacidad</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.5. Mejores </a:t>
            </a:r>
            <a:r>
              <a:rPr lang="es-ES_tradnl" sz="1600" dirty="0">
                <a:latin typeface="Candara" charset="0"/>
                <a:ea typeface="ＭＳ Ｐゴシック" charset="0"/>
                <a:cs typeface="Candara" charset="0"/>
              </a:rPr>
              <a:t>prácticas: autorregulación y certificación</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.6. </a:t>
            </a:r>
            <a:r>
              <a:rPr lang="es-ES_tradnl" sz="1600" i="1" dirty="0" err="1" smtClean="0">
                <a:latin typeface="Candara" charset="0"/>
                <a:ea typeface="ＭＳ Ｐゴシック" charset="0"/>
                <a:cs typeface="Candara" charset="0"/>
              </a:rPr>
              <a:t>Accountability</a:t>
            </a:r>
            <a:r>
              <a:rPr lang="es-ES_tradnl" sz="1600" dirty="0" smtClean="0">
                <a:latin typeface="Candara" charset="0"/>
                <a:ea typeface="ＭＳ Ｐゴシック" charset="0"/>
                <a:cs typeface="Candara" charset="0"/>
              </a:rPr>
              <a:t> </a:t>
            </a:r>
            <a:r>
              <a:rPr lang="es-ES_tradnl" sz="1600" dirty="0">
                <a:latin typeface="Candara" charset="0"/>
                <a:ea typeface="ＭＳ Ｐゴシック" charset="0"/>
                <a:cs typeface="Candara" charset="0"/>
              </a:rPr>
              <a:t>(“responsabilidad comprobada”)</a:t>
            </a:r>
          </a:p>
          <a:p>
            <a:pPr lvl="1" eaLnBrk="1" hangingPunct="1"/>
            <a:r>
              <a:rPr lang="es-ES_tradnl" sz="2000" b="1" dirty="0">
                <a:latin typeface="Candara" charset="0"/>
                <a:ea typeface="ＭＳ Ｐゴシック" charset="0"/>
                <a:cs typeface="Candara" charset="0"/>
              </a:rPr>
              <a:t>3</a:t>
            </a:r>
            <a:r>
              <a:rPr lang="es-ES_tradnl" sz="2000" b="1" dirty="0" smtClean="0">
                <a:latin typeface="Candara" charset="0"/>
                <a:ea typeface="ＭＳ Ｐゴシック" charset="0"/>
                <a:cs typeface="Candara" charset="0"/>
              </a:rPr>
              <a:t>.7. </a:t>
            </a:r>
            <a:r>
              <a:rPr lang="es-ES_tradnl" sz="2000" b="1" dirty="0" err="1" smtClean="0">
                <a:latin typeface="Candara" charset="0"/>
                <a:ea typeface="ＭＳ Ｐゴシック" charset="0"/>
                <a:cs typeface="Candara" charset="0"/>
              </a:rPr>
              <a:t>Regimen</a:t>
            </a:r>
            <a:r>
              <a:rPr lang="es-ES_tradnl" sz="2000" b="1" dirty="0" smtClean="0">
                <a:latin typeface="Candara" charset="0"/>
                <a:ea typeface="ＭＳ Ｐゴシック" charset="0"/>
                <a:cs typeface="Candara" charset="0"/>
              </a:rPr>
              <a:t> </a:t>
            </a:r>
            <a:r>
              <a:rPr lang="es-ES_tradnl" sz="2000" b="1" dirty="0">
                <a:latin typeface="Candara" charset="0"/>
                <a:ea typeface="ＭＳ Ｐゴシック" charset="0"/>
                <a:cs typeface="Candara" charset="0"/>
              </a:rPr>
              <a:t>de las transferencias de datos personales</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.8. Oficial </a:t>
            </a:r>
            <a:r>
              <a:rPr lang="es-ES_tradnl" sz="1600" dirty="0">
                <a:latin typeface="Candara" charset="0"/>
                <a:ea typeface="ＭＳ Ｐゴシック" charset="0"/>
                <a:cs typeface="Candara" charset="0"/>
              </a:rPr>
              <a:t>de Protección de Datos</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.9. Registro Nacional de Protección de Datos Personales</a:t>
            </a:r>
          </a:p>
        </p:txBody>
      </p:sp>
      <p:sp>
        <p:nvSpPr>
          <p:cNvPr id="2" name="Slide Number Placeholder 1"/>
          <p:cNvSpPr>
            <a:spLocks noGrp="1"/>
          </p:cNvSpPr>
          <p:nvPr>
            <p:ph type="sldNum" sz="quarter" idx="10"/>
          </p:nvPr>
        </p:nvSpPr>
        <p:spPr/>
        <p:txBody>
          <a:bodyPr/>
          <a:lstStyle/>
          <a:p>
            <a:pPr>
              <a:defRPr/>
            </a:pPr>
            <a:fld id="{A81CC16B-A2BF-8643-AD6E-6CA69D94F792}" type="slidenum">
              <a:rPr lang="en-US" smtClean="0"/>
              <a:pPr>
                <a:defRPr/>
              </a:pPr>
              <a:t>141</a:t>
            </a:fld>
            <a:endParaRPr lang="en-US" dirty="0"/>
          </a:p>
        </p:txBody>
      </p:sp>
    </p:spTree>
    <p:extLst>
      <p:ext uri="{BB962C8B-B14F-4D97-AF65-F5344CB8AC3E}">
        <p14:creationId xmlns:p14="http://schemas.microsoft.com/office/powerpoint/2010/main" val="584417735"/>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Marcador de contenido"/>
          <p:cNvSpPr>
            <a:spLocks noGrp="1"/>
          </p:cNvSpPr>
          <p:nvPr>
            <p:ph idx="1"/>
          </p:nvPr>
        </p:nvSpPr>
        <p:spPr>
          <a:xfrm>
            <a:off x="457200" y="1268760"/>
            <a:ext cx="6629400" cy="5400600"/>
          </a:xfrm>
        </p:spPr>
        <p:txBody>
          <a:bodyPr/>
          <a:lstStyle/>
          <a:p>
            <a:pPr marL="706438" lvl="1" indent="-342900">
              <a:buFont typeface="Wingdings" charset="2"/>
              <a:buChar char="u"/>
            </a:pPr>
            <a:endParaRPr lang="es-ES_tradnl" sz="2000" dirty="0" smtClean="0">
              <a:ea typeface="ＭＳ Ｐゴシック" pitchFamily="34" charset="-128"/>
            </a:endParaRPr>
          </a:p>
          <a:p>
            <a:pPr marL="944563" lvl="2" indent="-342900">
              <a:buFont typeface="Wingdings" charset="2"/>
              <a:buChar char="u"/>
            </a:pPr>
            <a:r>
              <a:rPr lang="es-ES_tradnl" sz="1800" dirty="0" err="1" smtClean="0">
                <a:ea typeface="ＭＳ Ｐゴシック" pitchFamily="34" charset="-128"/>
              </a:rPr>
              <a:t>Regimen</a:t>
            </a:r>
            <a:r>
              <a:rPr lang="es-ES_tradnl" sz="1800" dirty="0" smtClean="0">
                <a:ea typeface="ＭＳ Ｐゴシック" pitchFamily="34" charset="-128"/>
              </a:rPr>
              <a:t> </a:t>
            </a:r>
            <a:r>
              <a:rPr lang="es-ES_tradnl" sz="1800" dirty="0">
                <a:ea typeface="ＭＳ Ｐゴシック" pitchFamily="34" charset="-128"/>
              </a:rPr>
              <a:t>de las transferencias de datos personales (tema del cómputo en la nube usado por entidades públicas), restricciones, excepciones, etc</a:t>
            </a:r>
            <a:r>
              <a:rPr lang="es-ES_tradnl" sz="1800" dirty="0" smtClean="0">
                <a:ea typeface="ＭＳ Ｐゴシック" pitchFamily="34" charset="-128"/>
              </a:rPr>
              <a:t>.</a:t>
            </a:r>
          </a:p>
          <a:p>
            <a:pPr marL="601663" lvl="2" indent="0">
              <a:buNone/>
            </a:pPr>
            <a:endParaRPr lang="es-ES_tradnl" sz="1200" dirty="0" smtClean="0">
              <a:latin typeface="Courier New"/>
              <a:ea typeface="ＭＳ Ｐゴシック" pitchFamily="34" charset="-128"/>
              <a:cs typeface="Courier New"/>
            </a:endParaRPr>
          </a:p>
          <a:p>
            <a:pPr marL="885825" lvl="3" indent="0">
              <a:buNone/>
            </a:pPr>
            <a:r>
              <a:rPr lang="es-ES_tradnl" sz="1400" dirty="0" smtClean="0">
                <a:latin typeface="Courier New"/>
                <a:ea typeface="ＭＳ Ｐゴシック" pitchFamily="34" charset="-128"/>
                <a:cs typeface="Courier New"/>
              </a:rPr>
              <a:t>Artículo </a:t>
            </a:r>
            <a:r>
              <a:rPr lang="es-ES_tradnl" sz="1400" dirty="0">
                <a:latin typeface="Courier New"/>
                <a:ea typeface="ＭＳ Ｐゴシック" pitchFamily="34" charset="-128"/>
                <a:cs typeface="Courier New"/>
              </a:rPr>
              <a:t>241</a:t>
            </a:r>
            <a:r>
              <a:rPr lang="es-ES_tradnl" sz="1400" dirty="0" smtClean="0">
                <a:latin typeface="Courier New"/>
                <a:ea typeface="ＭＳ Ｐゴシック" pitchFamily="34" charset="-128"/>
                <a:cs typeface="Courier New"/>
              </a:rPr>
              <a:t>. </a:t>
            </a:r>
            <a:r>
              <a:rPr lang="en-US" sz="1400" dirty="0" smtClean="0">
                <a:latin typeface="Courier New"/>
                <a:ea typeface="ＭＳ Ｐゴシック" pitchFamily="34" charset="-128"/>
                <a:cs typeface="Courier New"/>
              </a:rPr>
              <a:t>–</a:t>
            </a:r>
            <a:r>
              <a:rPr lang="es-ES_tradnl" sz="1400" dirty="0" smtClean="0">
                <a:latin typeface="Courier New"/>
                <a:ea typeface="ＭＳ Ｐゴシック" pitchFamily="34" charset="-128"/>
                <a:cs typeface="Courier New"/>
              </a:rPr>
              <a:t> El </a:t>
            </a:r>
            <a:r>
              <a:rPr lang="es-ES_tradnl" sz="1400" dirty="0">
                <a:latin typeface="Courier New"/>
                <a:ea typeface="ＭＳ Ｐゴシック" pitchFamily="34" charset="-128"/>
                <a:cs typeface="Courier New"/>
              </a:rPr>
              <a:t>responsable  </a:t>
            </a:r>
            <a:r>
              <a:rPr lang="es-ES_tradnl" sz="1400" dirty="0" smtClean="0">
                <a:latin typeface="Courier New"/>
                <a:ea typeface="ＭＳ Ｐゴシック" pitchFamily="34" charset="-128"/>
                <a:cs typeface="Courier New"/>
              </a:rPr>
              <a:t>podrá </a:t>
            </a:r>
            <a:r>
              <a:rPr lang="es-ES_tradnl" sz="1400" dirty="0">
                <a:latin typeface="Courier New"/>
                <a:ea typeface="ＭＳ Ｐゴシック" pitchFamily="34" charset="-128"/>
                <a:cs typeface="Courier New"/>
              </a:rPr>
              <a:t>contratar o adherirse a servicios, aplicaciones e infraestructura en el denominado cómputo en la nube y otras materias que impliquen el tratamiento de datos personales, </a:t>
            </a:r>
            <a:r>
              <a:rPr lang="es-ES_tradnl" sz="1400" b="1" dirty="0">
                <a:latin typeface="Courier New"/>
                <a:ea typeface="ＭＳ Ｐゴシック" pitchFamily="34" charset="-128"/>
                <a:cs typeface="Courier New"/>
              </a:rPr>
              <a:t>siempre y cuando el proveedor externo garantice políticas de protección de datos personales equivalentes a los principios y deberes establecidos en la presente Ley y demás disposiciones que resulten aplicables en la materia</a:t>
            </a:r>
            <a:r>
              <a:rPr lang="es-ES_tradnl" sz="1400" b="1" dirty="0" smtClean="0">
                <a:latin typeface="Courier New"/>
                <a:ea typeface="ＭＳ Ｐゴシック" pitchFamily="34" charset="-128"/>
                <a:cs typeface="Courier New"/>
              </a:rPr>
              <a:t>.</a:t>
            </a:r>
            <a:endParaRPr lang="es-ES_tradnl" sz="1400" dirty="0">
              <a:latin typeface="Courier New"/>
              <a:ea typeface="ＭＳ Ｐゴシック" pitchFamily="34" charset="-128"/>
              <a:cs typeface="Courier New"/>
            </a:endParaRPr>
          </a:p>
          <a:p>
            <a:pPr marL="885825" lvl="3" indent="0">
              <a:buNone/>
            </a:pPr>
            <a:endParaRPr lang="es-ES_tradnl" sz="700" dirty="0" smtClean="0">
              <a:latin typeface="Courier New"/>
              <a:ea typeface="ＭＳ Ｐゴシック" pitchFamily="34" charset="-128"/>
              <a:cs typeface="Courier New"/>
            </a:endParaRPr>
          </a:p>
          <a:p>
            <a:pPr marL="885825" lvl="3" indent="0">
              <a:buNone/>
            </a:pPr>
            <a:r>
              <a:rPr lang="es-ES_tradnl" sz="1400" dirty="0" smtClean="0">
                <a:latin typeface="Courier New"/>
                <a:ea typeface="ＭＳ Ｐゴシック" pitchFamily="34" charset="-128"/>
                <a:cs typeface="Courier New"/>
              </a:rPr>
              <a:t>En </a:t>
            </a:r>
            <a:r>
              <a:rPr lang="es-ES_tradnl" sz="1400" dirty="0">
                <a:latin typeface="Courier New"/>
                <a:ea typeface="ＭＳ Ｐゴシック" pitchFamily="34" charset="-128"/>
                <a:cs typeface="Courier New"/>
              </a:rPr>
              <a:t>su caso, el responsable </a:t>
            </a:r>
            <a:r>
              <a:rPr lang="es-ES_tradnl" sz="1400" dirty="0" smtClean="0">
                <a:latin typeface="Courier New"/>
                <a:ea typeface="ＭＳ Ｐゴシック" pitchFamily="34" charset="-128"/>
                <a:cs typeface="Courier New"/>
              </a:rPr>
              <a:t>deberá </a:t>
            </a:r>
            <a:r>
              <a:rPr lang="es-ES_tradnl" sz="1400" dirty="0">
                <a:latin typeface="Courier New"/>
                <a:ea typeface="ＭＳ Ｐゴシック" pitchFamily="34" charset="-128"/>
                <a:cs typeface="Courier New"/>
              </a:rPr>
              <a:t>delimitar el tratamiento de los datos personales por parte del proveedor externo a través de cláusulas contractuales u otros instrumentos jurídicos.</a:t>
            </a:r>
          </a:p>
        </p:txBody>
      </p:sp>
      <p:sp>
        <p:nvSpPr>
          <p:cNvPr id="5" name="Title 4"/>
          <p:cNvSpPr>
            <a:spLocks noGrp="1"/>
          </p:cNvSpPr>
          <p:nvPr>
            <p:ph type="title"/>
          </p:nvPr>
        </p:nvSpPr>
        <p:spPr>
          <a:xfrm>
            <a:off x="457200" y="76200"/>
            <a:ext cx="6508750" cy="1143000"/>
          </a:xfrm>
        </p:spPr>
        <p:txBody>
          <a:bodyPr/>
          <a:lstStyle/>
          <a:p>
            <a:r>
              <a:rPr lang="es-ES_tradnl" sz="3000" dirty="0"/>
              <a:t>3.7. </a:t>
            </a:r>
            <a:r>
              <a:rPr lang="es-ES_tradnl" sz="3000" dirty="0" err="1"/>
              <a:t>Regimen</a:t>
            </a:r>
            <a:r>
              <a:rPr lang="es-ES_tradnl" sz="3000" dirty="0"/>
              <a:t> de las transferencias de datos personales</a:t>
            </a:r>
          </a:p>
        </p:txBody>
      </p:sp>
    </p:spTree>
    <p:extLst>
      <p:ext uri="{BB962C8B-B14F-4D97-AF65-F5344CB8AC3E}">
        <p14:creationId xmlns:p14="http://schemas.microsoft.com/office/powerpoint/2010/main" val="1741336949"/>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6"/>
          <p:cNvSpPr>
            <a:spLocks noGrp="1"/>
          </p:cNvSpPr>
          <p:nvPr>
            <p:ph type="title"/>
          </p:nvPr>
        </p:nvSpPr>
        <p:spPr>
          <a:xfrm>
            <a:off x="501650" y="304800"/>
            <a:ext cx="6508750" cy="838200"/>
          </a:xfrm>
        </p:spPr>
        <p:txBody>
          <a:bodyPr/>
          <a:lstStyle/>
          <a:p>
            <a:pPr eaLnBrk="1" hangingPunct="1"/>
            <a:r>
              <a:rPr lang="en-US" sz="4000" dirty="0" err="1" smtClean="0">
                <a:latin typeface="Candara" charset="0"/>
                <a:ea typeface="ＭＳ Ｐゴシック" charset="0"/>
                <a:cs typeface="Candara" charset="0"/>
              </a:rPr>
              <a:t>Contenido</a:t>
            </a:r>
            <a:endParaRPr lang="en-US" sz="4000" dirty="0">
              <a:latin typeface="Candara" charset="0"/>
              <a:ea typeface="ＭＳ Ｐゴシック" charset="0"/>
              <a:cs typeface="Candara" charset="0"/>
            </a:endParaRPr>
          </a:p>
        </p:txBody>
      </p:sp>
      <p:sp>
        <p:nvSpPr>
          <p:cNvPr id="24578" name="Content Placeholder 7"/>
          <p:cNvSpPr>
            <a:spLocks noGrp="1"/>
          </p:cNvSpPr>
          <p:nvPr>
            <p:ph idx="1"/>
          </p:nvPr>
        </p:nvSpPr>
        <p:spPr>
          <a:xfrm>
            <a:off x="685800" y="1447800"/>
            <a:ext cx="6508750" cy="4953000"/>
          </a:xfrm>
        </p:spPr>
        <p:txBody>
          <a:bodyPr/>
          <a:lstStyle/>
          <a:p>
            <a:pPr eaLnBrk="1" hangingPunct="1"/>
            <a:r>
              <a:rPr lang="en-US" sz="1800" dirty="0" err="1" smtClean="0">
                <a:latin typeface="Candara" charset="0"/>
                <a:ea typeface="ＭＳ Ｐゴシック" charset="0"/>
                <a:cs typeface="Candara" charset="0"/>
              </a:rPr>
              <a:t>Introducción</a:t>
            </a:r>
            <a:endParaRPr lang="en-US" sz="1800" dirty="0">
              <a:latin typeface="Candara" charset="0"/>
              <a:ea typeface="ＭＳ Ｐゴシック" charset="0"/>
              <a:cs typeface="Candara" charset="0"/>
            </a:endParaRPr>
          </a:p>
          <a:p>
            <a:pPr eaLnBrk="1" hangingPunct="1"/>
            <a:r>
              <a:rPr lang="es-ES_tradnl" sz="1800" dirty="0" smtClean="0">
                <a:latin typeface="Candara" charset="0"/>
                <a:ea typeface="ＭＳ Ｐゴシック" charset="0"/>
                <a:cs typeface="Candara" charset="0"/>
              </a:rPr>
              <a:t>1. Beneficios generales de la propuesta de reforma</a:t>
            </a:r>
          </a:p>
          <a:p>
            <a:pPr eaLnBrk="1" hangingPunct="1"/>
            <a:r>
              <a:rPr lang="es-ES_tradnl" sz="1800" dirty="0" smtClean="0">
                <a:latin typeface="Candara" charset="0"/>
                <a:ea typeface="ＭＳ Ｐゴシック" charset="0"/>
                <a:cs typeface="Candara" charset="0"/>
              </a:rPr>
              <a:t>2. Enfoque y propósitos generales de la propuesta de Ley</a:t>
            </a:r>
          </a:p>
          <a:p>
            <a:pPr eaLnBrk="1" hangingPunct="1"/>
            <a:r>
              <a:rPr lang="es-ES_tradnl" sz="2600" b="1" dirty="0">
                <a:latin typeface="Candara" charset="0"/>
                <a:ea typeface="ＭＳ Ｐゴシック" charset="0"/>
                <a:cs typeface="Candara" charset="0"/>
              </a:rPr>
              <a:t>3</a:t>
            </a:r>
            <a:r>
              <a:rPr lang="es-ES_tradnl" sz="2600" b="1" dirty="0" smtClean="0">
                <a:latin typeface="Candara" charset="0"/>
                <a:ea typeface="ＭＳ Ｐゴシック" charset="0"/>
                <a:cs typeface="Candara" charset="0"/>
              </a:rPr>
              <a:t>. Temas principales de la propuesta de Ley</a:t>
            </a:r>
          </a:p>
          <a:p>
            <a:pPr lvl="1" eaLnBrk="1" hangingPunct="1"/>
            <a:r>
              <a:rPr lang="es-ES_tradnl" sz="1600" dirty="0" smtClean="0">
                <a:latin typeface="Candara" charset="0"/>
                <a:ea typeface="ＭＳ Ｐゴシック" charset="0"/>
                <a:cs typeface="Candara" charset="0"/>
              </a:rPr>
              <a:t>3.1. </a:t>
            </a:r>
            <a:r>
              <a:rPr lang="es-ES_tradnl" sz="1600" dirty="0">
                <a:latin typeface="Candara" charset="0"/>
                <a:ea typeface="ＭＳ Ｐゴシック" charset="0"/>
                <a:cs typeface="Candara" charset="0"/>
              </a:rPr>
              <a:t>Datos abiertos y relación con la protección de datos</a:t>
            </a:r>
          </a:p>
          <a:p>
            <a:pPr lvl="1" eaLnBrk="1" hangingPunct="1"/>
            <a:r>
              <a:rPr lang="es-ES_tradnl" sz="1800" dirty="0">
                <a:latin typeface="Candara" charset="0"/>
                <a:ea typeface="ＭＳ Ｐゴシック" charset="0"/>
                <a:cs typeface="Candara" charset="0"/>
              </a:rPr>
              <a:t>3</a:t>
            </a:r>
            <a:r>
              <a:rPr lang="es-ES_tradnl" sz="1800" dirty="0" smtClean="0">
                <a:latin typeface="Candara" charset="0"/>
                <a:ea typeface="ＭＳ Ｐゴシック" charset="0"/>
                <a:cs typeface="Candara" charset="0"/>
              </a:rPr>
              <a:t>.2. Notificación </a:t>
            </a:r>
            <a:r>
              <a:rPr lang="es-ES_tradnl" sz="1800" dirty="0">
                <a:latin typeface="Candara" charset="0"/>
                <a:ea typeface="ＭＳ Ｐゴシック" charset="0"/>
                <a:cs typeface="Candara" charset="0"/>
              </a:rPr>
              <a:t>de vulneraciones de datos personales</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.3. Privacidad </a:t>
            </a:r>
            <a:r>
              <a:rPr lang="es-ES_tradnl" sz="1600" dirty="0">
                <a:latin typeface="Candara" charset="0"/>
                <a:ea typeface="ＭＳ Ｐゴシック" charset="0"/>
                <a:cs typeface="Candara" charset="0"/>
              </a:rPr>
              <a:t>por defecto &amp; privacidad por diseño</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.4. Manifestación </a:t>
            </a:r>
            <a:r>
              <a:rPr lang="es-ES_tradnl" sz="1600" dirty="0">
                <a:latin typeface="Candara" charset="0"/>
                <a:ea typeface="ＭＳ Ｐゴシック" charset="0"/>
                <a:cs typeface="Candara" charset="0"/>
              </a:rPr>
              <a:t>de impacto a la </a:t>
            </a:r>
            <a:r>
              <a:rPr lang="es-ES_tradnl" sz="1600" dirty="0" smtClean="0">
                <a:latin typeface="Candara" charset="0"/>
                <a:ea typeface="ＭＳ Ｐゴシック" charset="0"/>
                <a:cs typeface="Candara" charset="0"/>
              </a:rPr>
              <a:t>privacidad</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.5. Mejores </a:t>
            </a:r>
            <a:r>
              <a:rPr lang="es-ES_tradnl" sz="1600" dirty="0">
                <a:latin typeface="Candara" charset="0"/>
                <a:ea typeface="ＭＳ Ｐゴシック" charset="0"/>
                <a:cs typeface="Candara" charset="0"/>
              </a:rPr>
              <a:t>prácticas: autorregulación y certificación</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.6. </a:t>
            </a:r>
            <a:r>
              <a:rPr lang="es-ES_tradnl" sz="1600" i="1" dirty="0" err="1" smtClean="0">
                <a:latin typeface="Candara" charset="0"/>
                <a:ea typeface="ＭＳ Ｐゴシック" charset="0"/>
                <a:cs typeface="Candara" charset="0"/>
              </a:rPr>
              <a:t>Accountability</a:t>
            </a:r>
            <a:r>
              <a:rPr lang="es-ES_tradnl" sz="1600" dirty="0" smtClean="0">
                <a:latin typeface="Candara" charset="0"/>
                <a:ea typeface="ＭＳ Ｐゴシック" charset="0"/>
                <a:cs typeface="Candara" charset="0"/>
              </a:rPr>
              <a:t> </a:t>
            </a:r>
            <a:r>
              <a:rPr lang="es-ES_tradnl" sz="1600" dirty="0">
                <a:latin typeface="Candara" charset="0"/>
                <a:ea typeface="ＭＳ Ｐゴシック" charset="0"/>
                <a:cs typeface="Candara" charset="0"/>
              </a:rPr>
              <a:t>(“responsabilidad comprobada”)</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.7. </a:t>
            </a:r>
            <a:r>
              <a:rPr lang="es-ES_tradnl" sz="1600" dirty="0" err="1" smtClean="0">
                <a:latin typeface="Candara" charset="0"/>
                <a:ea typeface="ＭＳ Ｐゴシック" charset="0"/>
                <a:cs typeface="Candara" charset="0"/>
              </a:rPr>
              <a:t>Regimen</a:t>
            </a:r>
            <a:r>
              <a:rPr lang="es-ES_tradnl" sz="1600" dirty="0" smtClean="0">
                <a:latin typeface="Candara" charset="0"/>
                <a:ea typeface="ＭＳ Ｐゴシック" charset="0"/>
                <a:cs typeface="Candara" charset="0"/>
              </a:rPr>
              <a:t> </a:t>
            </a:r>
            <a:r>
              <a:rPr lang="es-ES_tradnl" sz="1600" dirty="0">
                <a:latin typeface="Candara" charset="0"/>
                <a:ea typeface="ＭＳ Ｐゴシック" charset="0"/>
                <a:cs typeface="Candara" charset="0"/>
              </a:rPr>
              <a:t>de las transferencias de datos personales</a:t>
            </a:r>
          </a:p>
          <a:p>
            <a:pPr lvl="1" eaLnBrk="1" hangingPunct="1"/>
            <a:r>
              <a:rPr lang="es-ES_tradnl" sz="2000" b="1" dirty="0">
                <a:latin typeface="Candara" charset="0"/>
                <a:ea typeface="ＭＳ Ｐゴシック" charset="0"/>
                <a:cs typeface="Candara" charset="0"/>
              </a:rPr>
              <a:t>3</a:t>
            </a:r>
            <a:r>
              <a:rPr lang="es-ES_tradnl" sz="2000" b="1" dirty="0" smtClean="0">
                <a:latin typeface="Candara" charset="0"/>
                <a:ea typeface="ＭＳ Ｐゴシック" charset="0"/>
                <a:cs typeface="Candara" charset="0"/>
              </a:rPr>
              <a:t>.8. Oficial </a:t>
            </a:r>
            <a:r>
              <a:rPr lang="es-ES_tradnl" sz="2000" b="1" dirty="0">
                <a:latin typeface="Candara" charset="0"/>
                <a:ea typeface="ＭＳ Ｐゴシック" charset="0"/>
                <a:cs typeface="Candara" charset="0"/>
              </a:rPr>
              <a:t>de Protección de Datos</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.9. Registro Nacional de Protección de Datos Personales</a:t>
            </a:r>
          </a:p>
        </p:txBody>
      </p:sp>
      <p:sp>
        <p:nvSpPr>
          <p:cNvPr id="2" name="Slide Number Placeholder 1"/>
          <p:cNvSpPr>
            <a:spLocks noGrp="1"/>
          </p:cNvSpPr>
          <p:nvPr>
            <p:ph type="sldNum" sz="quarter" idx="10"/>
          </p:nvPr>
        </p:nvSpPr>
        <p:spPr/>
        <p:txBody>
          <a:bodyPr/>
          <a:lstStyle/>
          <a:p>
            <a:pPr>
              <a:defRPr/>
            </a:pPr>
            <a:fld id="{A81CC16B-A2BF-8643-AD6E-6CA69D94F792}" type="slidenum">
              <a:rPr lang="en-US" smtClean="0"/>
              <a:pPr>
                <a:defRPr/>
              </a:pPr>
              <a:t>143</a:t>
            </a:fld>
            <a:endParaRPr lang="en-US" dirty="0"/>
          </a:p>
        </p:txBody>
      </p:sp>
    </p:spTree>
    <p:extLst>
      <p:ext uri="{BB962C8B-B14F-4D97-AF65-F5344CB8AC3E}">
        <p14:creationId xmlns:p14="http://schemas.microsoft.com/office/powerpoint/2010/main" val="3124941831"/>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Marcador de contenido"/>
          <p:cNvSpPr>
            <a:spLocks noGrp="1"/>
          </p:cNvSpPr>
          <p:nvPr>
            <p:ph idx="1"/>
          </p:nvPr>
        </p:nvSpPr>
        <p:spPr>
          <a:xfrm>
            <a:off x="448733" y="1600200"/>
            <a:ext cx="7924800" cy="5103026"/>
          </a:xfrm>
        </p:spPr>
        <p:txBody>
          <a:bodyPr/>
          <a:lstStyle/>
          <a:p>
            <a:pPr marL="1057275" lvl="3" indent="-171450">
              <a:buFont typeface="Wingdings" charset="2"/>
              <a:buChar char="u"/>
            </a:pPr>
            <a:endParaRPr lang="es-ES_tradnl" sz="1400" dirty="0" smtClean="0">
              <a:latin typeface="Courier New"/>
              <a:ea typeface="ＭＳ Ｐゴシック" pitchFamily="34" charset="-128"/>
              <a:cs typeface="Courier New"/>
            </a:endParaRPr>
          </a:p>
          <a:p>
            <a:r>
              <a:rPr lang="en-US" sz="1800" b="1" dirty="0">
                <a:solidFill>
                  <a:srgbClr val="000000"/>
                </a:solidFill>
                <a:latin typeface="Courier New"/>
                <a:ea typeface="Arial"/>
                <a:cs typeface="Courier New"/>
              </a:rPr>
              <a:t>CAPÍTULO II - Del </a:t>
            </a:r>
            <a:r>
              <a:rPr lang="en-US" sz="1800" b="1" dirty="0" err="1">
                <a:solidFill>
                  <a:srgbClr val="000000"/>
                </a:solidFill>
                <a:latin typeface="Courier New"/>
                <a:ea typeface="Arial"/>
                <a:cs typeface="Courier New"/>
              </a:rPr>
              <a:t>Oficial</a:t>
            </a:r>
            <a:r>
              <a:rPr lang="en-US" sz="1800" b="1" dirty="0">
                <a:solidFill>
                  <a:srgbClr val="000000"/>
                </a:solidFill>
                <a:latin typeface="Courier New"/>
                <a:ea typeface="Arial"/>
                <a:cs typeface="Courier New"/>
              </a:rPr>
              <a:t> de </a:t>
            </a:r>
            <a:r>
              <a:rPr lang="en-US" sz="1800" b="1" dirty="0" err="1">
                <a:solidFill>
                  <a:srgbClr val="000000"/>
                </a:solidFill>
                <a:latin typeface="Courier New"/>
                <a:ea typeface="Arial"/>
                <a:cs typeface="Courier New"/>
              </a:rPr>
              <a:t>Protección</a:t>
            </a:r>
            <a:r>
              <a:rPr lang="en-US" sz="1800" b="1" dirty="0">
                <a:solidFill>
                  <a:srgbClr val="000000"/>
                </a:solidFill>
                <a:latin typeface="Courier New"/>
                <a:ea typeface="Arial"/>
                <a:cs typeface="Courier New"/>
              </a:rPr>
              <a:t> de </a:t>
            </a:r>
            <a:r>
              <a:rPr lang="en-US" sz="1800" b="1" dirty="0" err="1">
                <a:solidFill>
                  <a:srgbClr val="000000"/>
                </a:solidFill>
                <a:latin typeface="Courier New"/>
                <a:ea typeface="Arial"/>
                <a:cs typeface="Courier New"/>
              </a:rPr>
              <a:t>Datos</a:t>
            </a:r>
            <a:endParaRPr lang="en-US" sz="1800" b="1" dirty="0">
              <a:solidFill>
                <a:srgbClr val="000000"/>
              </a:solidFill>
              <a:latin typeface="Courier New"/>
              <a:ea typeface="Arial"/>
              <a:cs typeface="Courier New"/>
            </a:endParaRPr>
          </a:p>
          <a:p>
            <a:r>
              <a:rPr lang="en-US" sz="1800" b="1" dirty="0" err="1">
                <a:solidFill>
                  <a:srgbClr val="000000"/>
                </a:solidFill>
                <a:latin typeface="Courier New"/>
                <a:ea typeface="Arial"/>
                <a:cs typeface="Courier New"/>
              </a:rPr>
              <a:t>Artículo</a:t>
            </a:r>
            <a:r>
              <a:rPr lang="en-US" sz="1800" b="1" dirty="0">
                <a:solidFill>
                  <a:srgbClr val="000000"/>
                </a:solidFill>
                <a:latin typeface="Courier New"/>
                <a:ea typeface="Arial"/>
                <a:cs typeface="Courier New"/>
              </a:rPr>
              <a:t> 264</a:t>
            </a:r>
            <a:r>
              <a:rPr lang="en-US" sz="1800" b="1" dirty="0" smtClean="0">
                <a:solidFill>
                  <a:srgbClr val="000000"/>
                </a:solidFill>
                <a:latin typeface="Courier New"/>
                <a:ea typeface="Arial"/>
                <a:cs typeface="Courier New"/>
              </a:rPr>
              <a:t>.- </a:t>
            </a:r>
            <a:r>
              <a:rPr lang="en-US" sz="1800" dirty="0" smtClean="0">
                <a:solidFill>
                  <a:srgbClr val="000000"/>
                </a:solidFill>
                <a:latin typeface="Courier New"/>
                <a:ea typeface="Arial"/>
                <a:cs typeface="Courier New"/>
              </a:rPr>
              <a:t>El </a:t>
            </a:r>
            <a:r>
              <a:rPr lang="en-US" sz="1800" dirty="0" err="1">
                <a:solidFill>
                  <a:srgbClr val="000000"/>
                </a:solidFill>
                <a:latin typeface="Courier New"/>
                <a:ea typeface="Arial"/>
                <a:cs typeface="Courier New"/>
              </a:rPr>
              <a:t>responsable</a:t>
            </a:r>
            <a:r>
              <a:rPr lang="en-US" sz="1800" dirty="0">
                <a:solidFill>
                  <a:srgbClr val="000000"/>
                </a:solidFill>
                <a:latin typeface="Courier New"/>
                <a:ea typeface="Arial"/>
                <a:cs typeface="Courier New"/>
              </a:rPr>
              <a:t> </a:t>
            </a:r>
            <a:r>
              <a:rPr lang="en-US" sz="1800" b="1" dirty="0" err="1" smtClean="0">
                <a:solidFill>
                  <a:srgbClr val="000000"/>
                </a:solidFill>
                <a:latin typeface="Courier New"/>
                <a:ea typeface="Arial"/>
                <a:cs typeface="Courier New"/>
              </a:rPr>
              <a:t>deberá</a:t>
            </a:r>
            <a:r>
              <a:rPr lang="en-US" sz="1800" b="1" dirty="0" smtClean="0">
                <a:solidFill>
                  <a:srgbClr val="000000"/>
                </a:solidFill>
                <a:latin typeface="Courier New"/>
                <a:ea typeface="Arial"/>
                <a:cs typeface="Courier New"/>
              </a:rPr>
              <a:t> </a:t>
            </a:r>
            <a:r>
              <a:rPr lang="en-US" sz="1800" b="1" dirty="0" err="1">
                <a:solidFill>
                  <a:srgbClr val="000000"/>
                </a:solidFill>
                <a:latin typeface="Courier New"/>
                <a:ea typeface="Arial"/>
                <a:cs typeface="Courier New"/>
              </a:rPr>
              <a:t>designar</a:t>
            </a:r>
            <a:r>
              <a:rPr lang="en-US" sz="1800" b="1" dirty="0">
                <a:solidFill>
                  <a:srgbClr val="000000"/>
                </a:solidFill>
                <a:latin typeface="Courier New"/>
                <a:ea typeface="Arial"/>
                <a:cs typeface="Courier New"/>
              </a:rPr>
              <a:t> a un </a:t>
            </a:r>
            <a:r>
              <a:rPr lang="en-US" sz="1800" b="1" dirty="0" err="1">
                <a:solidFill>
                  <a:srgbClr val="000000"/>
                </a:solidFill>
                <a:latin typeface="Courier New"/>
                <a:ea typeface="Arial"/>
                <a:cs typeface="Courier New"/>
              </a:rPr>
              <a:t>oficial</a:t>
            </a:r>
            <a:r>
              <a:rPr lang="en-US" sz="1800" b="1" dirty="0">
                <a:solidFill>
                  <a:srgbClr val="000000"/>
                </a:solidFill>
                <a:latin typeface="Courier New"/>
                <a:ea typeface="Arial"/>
                <a:cs typeface="Courier New"/>
              </a:rPr>
              <a:t> de </a:t>
            </a:r>
            <a:r>
              <a:rPr lang="en-US" sz="1800" b="1" dirty="0" err="1">
                <a:solidFill>
                  <a:srgbClr val="000000"/>
                </a:solidFill>
                <a:latin typeface="Courier New"/>
                <a:ea typeface="Arial"/>
                <a:cs typeface="Courier New"/>
              </a:rPr>
              <a:t>protección</a:t>
            </a:r>
            <a:r>
              <a:rPr lang="en-US" sz="1800" b="1" dirty="0">
                <a:solidFill>
                  <a:srgbClr val="000000"/>
                </a:solidFill>
                <a:latin typeface="Courier New"/>
                <a:ea typeface="Arial"/>
                <a:cs typeface="Courier New"/>
              </a:rPr>
              <a:t> de </a:t>
            </a:r>
            <a:r>
              <a:rPr lang="en-US" sz="1800" b="1" dirty="0" err="1">
                <a:solidFill>
                  <a:srgbClr val="000000"/>
                </a:solidFill>
                <a:latin typeface="Courier New"/>
                <a:ea typeface="Arial"/>
                <a:cs typeface="Courier New"/>
              </a:rPr>
              <a:t>datos</a:t>
            </a:r>
            <a:r>
              <a:rPr lang="en-US" sz="1800" b="1" dirty="0">
                <a:solidFill>
                  <a:srgbClr val="000000"/>
                </a:solidFill>
                <a:latin typeface="Courier New"/>
                <a:ea typeface="Arial"/>
                <a:cs typeface="Courier New"/>
              </a:rPr>
              <a:t> </a:t>
            </a:r>
            <a:r>
              <a:rPr lang="en-US" sz="1800" b="1" dirty="0" err="1">
                <a:solidFill>
                  <a:srgbClr val="000000"/>
                </a:solidFill>
                <a:latin typeface="Courier New"/>
                <a:ea typeface="Arial"/>
                <a:cs typeface="Courier New"/>
              </a:rPr>
              <a:t>personales</a:t>
            </a:r>
            <a:r>
              <a:rPr lang="en-US" sz="1800" dirty="0">
                <a:solidFill>
                  <a:srgbClr val="000000"/>
                </a:solidFill>
                <a:latin typeface="Courier New"/>
                <a:ea typeface="Arial"/>
                <a:cs typeface="Courier New"/>
              </a:rPr>
              <a:t>, el </a:t>
            </a:r>
            <a:r>
              <a:rPr lang="en-US" sz="1800" dirty="0" err="1">
                <a:solidFill>
                  <a:srgbClr val="000000"/>
                </a:solidFill>
                <a:latin typeface="Courier New"/>
                <a:ea typeface="Arial"/>
                <a:cs typeface="Courier New"/>
              </a:rPr>
              <a:t>cual</a:t>
            </a:r>
            <a:r>
              <a:rPr lang="en-US" sz="1800" dirty="0">
                <a:solidFill>
                  <a:srgbClr val="000000"/>
                </a:solidFill>
                <a:latin typeface="Courier New"/>
                <a:ea typeface="Arial"/>
                <a:cs typeface="Courier New"/>
              </a:rPr>
              <a:t> </a:t>
            </a:r>
            <a:r>
              <a:rPr lang="en-US" sz="1800" dirty="0" err="1" smtClean="0">
                <a:solidFill>
                  <a:srgbClr val="000000"/>
                </a:solidFill>
                <a:latin typeface="Courier New"/>
                <a:ea typeface="Arial"/>
                <a:cs typeface="Courier New"/>
              </a:rPr>
              <a:t>deberá</a:t>
            </a:r>
            <a:r>
              <a:rPr lang="en-US" sz="1800" dirty="0" smtClean="0">
                <a:solidFill>
                  <a:srgbClr val="000000"/>
                </a:solidFill>
                <a:latin typeface="Courier New"/>
                <a:ea typeface="Arial"/>
                <a:cs typeface="Courier New"/>
              </a:rPr>
              <a:t> </a:t>
            </a:r>
            <a:r>
              <a:rPr lang="en-US" sz="1800" dirty="0" err="1">
                <a:solidFill>
                  <a:srgbClr val="000000"/>
                </a:solidFill>
                <a:latin typeface="Courier New"/>
                <a:ea typeface="Arial"/>
                <a:cs typeface="Courier New"/>
              </a:rPr>
              <a:t>fungir</a:t>
            </a:r>
            <a:r>
              <a:rPr lang="en-US" sz="1800" dirty="0">
                <a:solidFill>
                  <a:srgbClr val="000000"/>
                </a:solidFill>
                <a:latin typeface="Courier New"/>
                <a:ea typeface="Arial"/>
                <a:cs typeface="Courier New"/>
              </a:rPr>
              <a:t> </a:t>
            </a:r>
            <a:r>
              <a:rPr lang="en-US" sz="1800" dirty="0" err="1">
                <a:solidFill>
                  <a:srgbClr val="000000"/>
                </a:solidFill>
                <a:latin typeface="Courier New"/>
                <a:ea typeface="Arial"/>
                <a:cs typeface="Courier New"/>
              </a:rPr>
              <a:t>como</a:t>
            </a:r>
            <a:r>
              <a:rPr lang="en-US" sz="1800" dirty="0">
                <a:solidFill>
                  <a:srgbClr val="000000"/>
                </a:solidFill>
                <a:latin typeface="Courier New"/>
                <a:ea typeface="Arial"/>
                <a:cs typeface="Courier New"/>
              </a:rPr>
              <a:t> enlace ante el </a:t>
            </a:r>
            <a:r>
              <a:rPr lang="en-US" sz="1800" dirty="0" err="1">
                <a:solidFill>
                  <a:srgbClr val="000000"/>
                </a:solidFill>
                <a:latin typeface="Courier New"/>
                <a:ea typeface="Arial"/>
                <a:cs typeface="Courier New"/>
              </a:rPr>
              <a:t>Instituto</a:t>
            </a:r>
            <a:r>
              <a:rPr lang="en-US" sz="1800" dirty="0">
                <a:solidFill>
                  <a:srgbClr val="000000"/>
                </a:solidFill>
                <a:latin typeface="Courier New"/>
                <a:ea typeface="Arial"/>
                <a:cs typeface="Courier New"/>
              </a:rPr>
              <a:t> o, en </a:t>
            </a:r>
            <a:r>
              <a:rPr lang="en-US" sz="1800" dirty="0" err="1">
                <a:solidFill>
                  <a:srgbClr val="000000"/>
                </a:solidFill>
                <a:latin typeface="Courier New"/>
                <a:ea typeface="Arial"/>
                <a:cs typeface="Courier New"/>
              </a:rPr>
              <a:t>su</a:t>
            </a:r>
            <a:r>
              <a:rPr lang="en-US" sz="1800" dirty="0">
                <a:solidFill>
                  <a:srgbClr val="000000"/>
                </a:solidFill>
                <a:latin typeface="Courier New"/>
                <a:ea typeface="Arial"/>
                <a:cs typeface="Courier New"/>
              </a:rPr>
              <a:t> </a:t>
            </a:r>
            <a:r>
              <a:rPr lang="en-US" sz="1800" dirty="0" err="1">
                <a:solidFill>
                  <a:srgbClr val="000000"/>
                </a:solidFill>
                <a:latin typeface="Courier New"/>
                <a:ea typeface="Arial"/>
                <a:cs typeface="Courier New"/>
              </a:rPr>
              <a:t>caso</a:t>
            </a:r>
            <a:r>
              <a:rPr lang="en-US" sz="1800" dirty="0">
                <a:solidFill>
                  <a:srgbClr val="000000"/>
                </a:solidFill>
                <a:latin typeface="Courier New"/>
                <a:ea typeface="Arial"/>
                <a:cs typeface="Courier New"/>
              </a:rPr>
              <a:t>, los </a:t>
            </a:r>
            <a:r>
              <a:rPr lang="en-US" sz="1800" dirty="0" err="1">
                <a:solidFill>
                  <a:srgbClr val="000000"/>
                </a:solidFill>
                <a:latin typeface="Courier New"/>
                <a:ea typeface="Arial"/>
                <a:cs typeface="Courier New"/>
              </a:rPr>
              <a:t>organismos</a:t>
            </a:r>
            <a:r>
              <a:rPr lang="en-US" sz="1800" dirty="0">
                <a:solidFill>
                  <a:srgbClr val="000000"/>
                </a:solidFill>
                <a:latin typeface="Courier New"/>
                <a:ea typeface="Arial"/>
                <a:cs typeface="Courier New"/>
              </a:rPr>
              <a:t> </a:t>
            </a:r>
            <a:r>
              <a:rPr lang="en-US" sz="1800" dirty="0" err="1">
                <a:solidFill>
                  <a:srgbClr val="000000"/>
                </a:solidFill>
                <a:latin typeface="Courier New"/>
                <a:ea typeface="Arial"/>
                <a:cs typeface="Courier New"/>
              </a:rPr>
              <a:t>garantes</a:t>
            </a:r>
            <a:r>
              <a:rPr lang="en-US" sz="1800" dirty="0">
                <a:solidFill>
                  <a:srgbClr val="000000"/>
                </a:solidFill>
                <a:latin typeface="Courier New"/>
                <a:ea typeface="Arial"/>
                <a:cs typeface="Courier New"/>
              </a:rPr>
              <a:t> </a:t>
            </a:r>
            <a:r>
              <a:rPr lang="en-US" sz="1800" dirty="0" err="1">
                <a:solidFill>
                  <a:srgbClr val="000000"/>
                </a:solidFill>
                <a:latin typeface="Courier New"/>
                <a:ea typeface="Arial"/>
                <a:cs typeface="Courier New"/>
              </a:rPr>
              <a:t>para</a:t>
            </a:r>
            <a:r>
              <a:rPr lang="en-US" sz="1800" dirty="0">
                <a:solidFill>
                  <a:srgbClr val="000000"/>
                </a:solidFill>
                <a:latin typeface="Courier New"/>
                <a:ea typeface="Arial"/>
                <a:cs typeface="Courier New"/>
              </a:rPr>
              <a:t> </a:t>
            </a:r>
            <a:r>
              <a:rPr lang="en-US" sz="1800" dirty="0" err="1">
                <a:solidFill>
                  <a:srgbClr val="000000"/>
                </a:solidFill>
                <a:latin typeface="Courier New"/>
                <a:ea typeface="Arial"/>
                <a:cs typeface="Courier New"/>
              </a:rPr>
              <a:t>atender</a:t>
            </a:r>
            <a:r>
              <a:rPr lang="en-US" sz="1800" dirty="0">
                <a:solidFill>
                  <a:srgbClr val="000000"/>
                </a:solidFill>
                <a:latin typeface="Courier New"/>
                <a:ea typeface="Arial"/>
                <a:cs typeface="Courier New"/>
              </a:rPr>
              <a:t> los </a:t>
            </a:r>
            <a:r>
              <a:rPr lang="en-US" sz="1800" dirty="0" err="1">
                <a:solidFill>
                  <a:srgbClr val="000000"/>
                </a:solidFill>
                <a:latin typeface="Courier New"/>
                <a:ea typeface="Arial"/>
                <a:cs typeface="Courier New"/>
              </a:rPr>
              <a:t>asuntos</a:t>
            </a:r>
            <a:r>
              <a:rPr lang="en-US" sz="1800" dirty="0">
                <a:solidFill>
                  <a:srgbClr val="000000"/>
                </a:solidFill>
                <a:latin typeface="Courier New"/>
                <a:ea typeface="Arial"/>
                <a:cs typeface="Courier New"/>
              </a:rPr>
              <a:t> </a:t>
            </a:r>
            <a:r>
              <a:rPr lang="en-US" sz="1800" dirty="0" err="1">
                <a:solidFill>
                  <a:srgbClr val="000000"/>
                </a:solidFill>
                <a:latin typeface="Courier New"/>
                <a:ea typeface="Arial"/>
                <a:cs typeface="Courier New"/>
              </a:rPr>
              <a:t>relativos</a:t>
            </a:r>
            <a:r>
              <a:rPr lang="en-US" sz="1800" dirty="0">
                <a:solidFill>
                  <a:srgbClr val="000000"/>
                </a:solidFill>
                <a:latin typeface="Courier New"/>
                <a:ea typeface="Arial"/>
                <a:cs typeface="Courier New"/>
              </a:rPr>
              <a:t> a la </a:t>
            </a:r>
            <a:r>
              <a:rPr lang="en-US" sz="1800" dirty="0" err="1">
                <a:solidFill>
                  <a:srgbClr val="000000"/>
                </a:solidFill>
                <a:latin typeface="Courier New"/>
                <a:ea typeface="Arial"/>
                <a:cs typeface="Courier New"/>
              </a:rPr>
              <a:t>presente</a:t>
            </a:r>
            <a:r>
              <a:rPr lang="en-US" sz="1800" dirty="0">
                <a:solidFill>
                  <a:srgbClr val="000000"/>
                </a:solidFill>
                <a:latin typeface="Courier New"/>
                <a:ea typeface="Arial"/>
                <a:cs typeface="Courier New"/>
              </a:rPr>
              <a:t> Ley y </a:t>
            </a:r>
            <a:r>
              <a:rPr lang="en-US" sz="1800" dirty="0" err="1">
                <a:solidFill>
                  <a:srgbClr val="000000"/>
                </a:solidFill>
                <a:latin typeface="Courier New"/>
                <a:ea typeface="Arial"/>
                <a:cs typeface="Courier New"/>
              </a:rPr>
              <a:t>demás</a:t>
            </a:r>
            <a:r>
              <a:rPr lang="en-US" sz="1800" dirty="0">
                <a:solidFill>
                  <a:srgbClr val="000000"/>
                </a:solidFill>
                <a:latin typeface="Courier New"/>
                <a:ea typeface="Arial"/>
                <a:cs typeface="Courier New"/>
              </a:rPr>
              <a:t> </a:t>
            </a:r>
            <a:r>
              <a:rPr lang="en-US" sz="1800" dirty="0" err="1">
                <a:solidFill>
                  <a:srgbClr val="000000"/>
                </a:solidFill>
                <a:latin typeface="Courier New"/>
                <a:ea typeface="Arial"/>
                <a:cs typeface="Courier New"/>
              </a:rPr>
              <a:t>normativa</a:t>
            </a:r>
            <a:r>
              <a:rPr lang="en-US" sz="1800" dirty="0">
                <a:solidFill>
                  <a:srgbClr val="000000"/>
                </a:solidFill>
                <a:latin typeface="Courier New"/>
                <a:ea typeface="Arial"/>
                <a:cs typeface="Courier New"/>
              </a:rPr>
              <a:t> </a:t>
            </a:r>
            <a:r>
              <a:rPr lang="en-US" sz="1800" dirty="0" err="1">
                <a:solidFill>
                  <a:srgbClr val="000000"/>
                </a:solidFill>
                <a:latin typeface="Courier New"/>
                <a:ea typeface="Arial"/>
                <a:cs typeface="Courier New"/>
              </a:rPr>
              <a:t>aplicable</a:t>
            </a:r>
            <a:r>
              <a:rPr lang="en-US" sz="1800" dirty="0" smtClean="0">
                <a:solidFill>
                  <a:srgbClr val="000000"/>
                </a:solidFill>
                <a:latin typeface="Courier New"/>
                <a:ea typeface="Arial"/>
                <a:cs typeface="Courier New"/>
              </a:rPr>
              <a:t>.</a:t>
            </a:r>
            <a:endParaRPr lang="en-US" sz="1800" dirty="0">
              <a:solidFill>
                <a:srgbClr val="000000"/>
              </a:solidFill>
              <a:latin typeface="Courier New"/>
              <a:ea typeface="Arial"/>
              <a:cs typeface="Courier New"/>
            </a:endParaRPr>
          </a:p>
          <a:p>
            <a:r>
              <a:rPr lang="en-US" sz="1800" b="1" dirty="0" err="1">
                <a:solidFill>
                  <a:srgbClr val="000000"/>
                </a:solidFill>
                <a:latin typeface="Courier New"/>
                <a:ea typeface="Arial"/>
                <a:cs typeface="Courier New"/>
              </a:rPr>
              <a:t>Artículo</a:t>
            </a:r>
            <a:r>
              <a:rPr lang="en-US" sz="1800" b="1" dirty="0">
                <a:solidFill>
                  <a:srgbClr val="000000"/>
                </a:solidFill>
                <a:latin typeface="Courier New"/>
                <a:ea typeface="Arial"/>
                <a:cs typeface="Courier New"/>
              </a:rPr>
              <a:t> 265</a:t>
            </a:r>
            <a:r>
              <a:rPr lang="en-US" sz="1800" b="1" dirty="0" smtClean="0">
                <a:solidFill>
                  <a:srgbClr val="000000"/>
                </a:solidFill>
                <a:latin typeface="Courier New"/>
                <a:ea typeface="Arial"/>
                <a:cs typeface="Courier New"/>
              </a:rPr>
              <a:t>. - </a:t>
            </a:r>
            <a:r>
              <a:rPr lang="en-US" sz="1800" dirty="0" smtClean="0">
                <a:solidFill>
                  <a:srgbClr val="000000"/>
                </a:solidFill>
                <a:latin typeface="Courier New"/>
                <a:ea typeface="Arial"/>
                <a:cs typeface="Courier New"/>
              </a:rPr>
              <a:t>En </a:t>
            </a:r>
            <a:r>
              <a:rPr lang="en-US" sz="1800" dirty="0">
                <a:solidFill>
                  <a:srgbClr val="000000"/>
                </a:solidFill>
                <a:latin typeface="Courier New"/>
                <a:ea typeface="Arial"/>
                <a:cs typeface="Courier New"/>
              </a:rPr>
              <a:t>la </a:t>
            </a:r>
            <a:r>
              <a:rPr lang="en-US" sz="1800" dirty="0" err="1">
                <a:solidFill>
                  <a:srgbClr val="000000"/>
                </a:solidFill>
                <a:latin typeface="Courier New"/>
                <a:ea typeface="Arial"/>
                <a:cs typeface="Courier New"/>
              </a:rPr>
              <a:t>elección</a:t>
            </a:r>
            <a:r>
              <a:rPr lang="en-US" sz="1800" dirty="0">
                <a:solidFill>
                  <a:srgbClr val="000000"/>
                </a:solidFill>
                <a:latin typeface="Courier New"/>
                <a:ea typeface="Arial"/>
                <a:cs typeface="Courier New"/>
              </a:rPr>
              <a:t> del </a:t>
            </a:r>
            <a:r>
              <a:rPr lang="en-US" sz="1800" dirty="0" err="1">
                <a:solidFill>
                  <a:srgbClr val="000000"/>
                </a:solidFill>
                <a:latin typeface="Courier New"/>
                <a:ea typeface="Arial"/>
                <a:cs typeface="Courier New"/>
              </a:rPr>
              <a:t>oficial</a:t>
            </a:r>
            <a:r>
              <a:rPr lang="en-US" sz="1800" dirty="0">
                <a:solidFill>
                  <a:srgbClr val="000000"/>
                </a:solidFill>
                <a:latin typeface="Courier New"/>
                <a:ea typeface="Arial"/>
                <a:cs typeface="Courier New"/>
              </a:rPr>
              <a:t> de </a:t>
            </a:r>
            <a:r>
              <a:rPr lang="en-US" sz="1800" dirty="0" err="1">
                <a:solidFill>
                  <a:srgbClr val="000000"/>
                </a:solidFill>
                <a:latin typeface="Courier New"/>
                <a:ea typeface="Arial"/>
                <a:cs typeface="Courier New"/>
              </a:rPr>
              <a:t>protección</a:t>
            </a:r>
            <a:r>
              <a:rPr lang="en-US" sz="1800" dirty="0">
                <a:solidFill>
                  <a:srgbClr val="000000"/>
                </a:solidFill>
                <a:latin typeface="Courier New"/>
                <a:ea typeface="Arial"/>
                <a:cs typeface="Courier New"/>
              </a:rPr>
              <a:t> de </a:t>
            </a:r>
            <a:r>
              <a:rPr lang="en-US" sz="1800" dirty="0" err="1">
                <a:solidFill>
                  <a:srgbClr val="000000"/>
                </a:solidFill>
                <a:latin typeface="Courier New"/>
                <a:ea typeface="Arial"/>
                <a:cs typeface="Courier New"/>
              </a:rPr>
              <a:t>datos</a:t>
            </a:r>
            <a:r>
              <a:rPr lang="en-US" sz="1800" dirty="0">
                <a:solidFill>
                  <a:srgbClr val="000000"/>
                </a:solidFill>
                <a:latin typeface="Courier New"/>
                <a:ea typeface="Arial"/>
                <a:cs typeface="Courier New"/>
              </a:rPr>
              <a:t> </a:t>
            </a:r>
            <a:r>
              <a:rPr lang="en-US" sz="1800" dirty="0" err="1">
                <a:solidFill>
                  <a:srgbClr val="000000"/>
                </a:solidFill>
                <a:latin typeface="Courier New"/>
                <a:ea typeface="Arial"/>
                <a:cs typeface="Courier New"/>
              </a:rPr>
              <a:t>personales</a:t>
            </a:r>
            <a:r>
              <a:rPr lang="en-US" sz="1800" dirty="0">
                <a:solidFill>
                  <a:srgbClr val="000000"/>
                </a:solidFill>
                <a:latin typeface="Courier New"/>
                <a:ea typeface="Arial"/>
                <a:cs typeface="Courier New"/>
              </a:rPr>
              <a:t>, el </a:t>
            </a:r>
            <a:r>
              <a:rPr lang="en-US" sz="1800" dirty="0" err="1">
                <a:solidFill>
                  <a:srgbClr val="000000"/>
                </a:solidFill>
                <a:latin typeface="Courier New"/>
                <a:ea typeface="Arial"/>
                <a:cs typeface="Courier New"/>
              </a:rPr>
              <a:t>responsable</a:t>
            </a:r>
            <a:r>
              <a:rPr lang="en-US" sz="1800" dirty="0">
                <a:solidFill>
                  <a:srgbClr val="000000"/>
                </a:solidFill>
                <a:latin typeface="Courier New"/>
                <a:ea typeface="Arial"/>
                <a:cs typeface="Courier New"/>
              </a:rPr>
              <a:t> </a:t>
            </a:r>
            <a:r>
              <a:rPr lang="en-US" sz="1800" dirty="0" err="1" smtClean="0">
                <a:solidFill>
                  <a:srgbClr val="000000"/>
                </a:solidFill>
                <a:latin typeface="Courier New"/>
                <a:ea typeface="Arial"/>
                <a:cs typeface="Courier New"/>
              </a:rPr>
              <a:t>deberá</a:t>
            </a:r>
            <a:r>
              <a:rPr lang="en-US" sz="1800" dirty="0" smtClean="0">
                <a:solidFill>
                  <a:srgbClr val="000000"/>
                </a:solidFill>
                <a:latin typeface="Courier New"/>
                <a:ea typeface="Arial"/>
                <a:cs typeface="Courier New"/>
              </a:rPr>
              <a:t> </a:t>
            </a:r>
            <a:r>
              <a:rPr lang="en-US" sz="1800" dirty="0" err="1" smtClean="0">
                <a:solidFill>
                  <a:srgbClr val="000000"/>
                </a:solidFill>
                <a:latin typeface="Courier New"/>
                <a:ea typeface="Arial"/>
                <a:cs typeface="Courier New"/>
              </a:rPr>
              <a:t>considerar</a:t>
            </a:r>
            <a:r>
              <a:rPr lang="en-US" sz="1800" dirty="0" smtClean="0">
                <a:solidFill>
                  <a:srgbClr val="000000"/>
                </a:solidFill>
                <a:latin typeface="Courier New"/>
                <a:ea typeface="Arial"/>
                <a:cs typeface="Courier New"/>
              </a:rPr>
              <a:t> </a:t>
            </a:r>
            <a:r>
              <a:rPr lang="en-US" sz="1800" dirty="0" err="1">
                <a:solidFill>
                  <a:srgbClr val="000000"/>
                </a:solidFill>
                <a:latin typeface="Courier New"/>
                <a:ea typeface="Arial"/>
                <a:cs typeface="Courier New"/>
              </a:rPr>
              <a:t>que</a:t>
            </a:r>
            <a:r>
              <a:rPr lang="en-US" sz="1800" dirty="0">
                <a:solidFill>
                  <a:srgbClr val="000000"/>
                </a:solidFill>
                <a:latin typeface="Courier New"/>
                <a:ea typeface="Arial"/>
                <a:cs typeface="Courier New"/>
              </a:rPr>
              <a:t> el </a:t>
            </a:r>
            <a:r>
              <a:rPr lang="en-US" sz="1800" dirty="0" err="1">
                <a:solidFill>
                  <a:srgbClr val="000000"/>
                </a:solidFill>
                <a:latin typeface="Courier New"/>
                <a:ea typeface="Arial"/>
                <a:cs typeface="Courier New"/>
              </a:rPr>
              <a:t>candidato</a:t>
            </a:r>
            <a:r>
              <a:rPr lang="en-US" sz="1800" dirty="0">
                <a:solidFill>
                  <a:srgbClr val="000000"/>
                </a:solidFill>
                <a:latin typeface="Courier New"/>
                <a:ea typeface="Arial"/>
                <a:cs typeface="Courier New"/>
              </a:rPr>
              <a:t> </a:t>
            </a:r>
            <a:r>
              <a:rPr lang="en-US" sz="1800" dirty="0" err="1">
                <a:solidFill>
                  <a:srgbClr val="000000"/>
                </a:solidFill>
                <a:latin typeface="Courier New"/>
                <a:ea typeface="Arial"/>
                <a:cs typeface="Courier New"/>
              </a:rPr>
              <a:t>goce</a:t>
            </a:r>
            <a:r>
              <a:rPr lang="en-US" sz="1800" dirty="0">
                <a:solidFill>
                  <a:srgbClr val="000000"/>
                </a:solidFill>
                <a:latin typeface="Courier New"/>
                <a:ea typeface="Arial"/>
                <a:cs typeface="Courier New"/>
              </a:rPr>
              <a:t> de </a:t>
            </a:r>
            <a:r>
              <a:rPr lang="en-US" sz="1800" dirty="0" err="1">
                <a:solidFill>
                  <a:srgbClr val="000000"/>
                </a:solidFill>
                <a:latin typeface="Courier New"/>
                <a:ea typeface="Arial"/>
                <a:cs typeface="Courier New"/>
              </a:rPr>
              <a:t>reconocida</a:t>
            </a:r>
            <a:r>
              <a:rPr lang="en-US" sz="1800" dirty="0">
                <a:solidFill>
                  <a:srgbClr val="000000"/>
                </a:solidFill>
                <a:latin typeface="Courier New"/>
                <a:ea typeface="Arial"/>
                <a:cs typeface="Courier New"/>
              </a:rPr>
              <a:t> </a:t>
            </a:r>
            <a:r>
              <a:rPr lang="en-US" sz="1800" dirty="0" err="1">
                <a:solidFill>
                  <a:srgbClr val="000000"/>
                </a:solidFill>
                <a:latin typeface="Courier New"/>
                <a:ea typeface="Arial"/>
                <a:cs typeface="Courier New"/>
              </a:rPr>
              <a:t>experiencia</a:t>
            </a:r>
            <a:r>
              <a:rPr lang="en-US" sz="1800" dirty="0">
                <a:solidFill>
                  <a:srgbClr val="000000"/>
                </a:solidFill>
                <a:latin typeface="Courier New"/>
                <a:ea typeface="Arial"/>
                <a:cs typeface="Courier New"/>
              </a:rPr>
              <a:t> en </a:t>
            </a:r>
            <a:r>
              <a:rPr lang="en-US" sz="1800" dirty="0" err="1">
                <a:solidFill>
                  <a:srgbClr val="000000"/>
                </a:solidFill>
                <a:latin typeface="Courier New"/>
                <a:ea typeface="Arial"/>
                <a:cs typeface="Courier New"/>
              </a:rPr>
              <a:t>materia</a:t>
            </a:r>
            <a:r>
              <a:rPr lang="en-US" sz="1800" dirty="0">
                <a:solidFill>
                  <a:srgbClr val="000000"/>
                </a:solidFill>
                <a:latin typeface="Courier New"/>
                <a:ea typeface="Arial"/>
                <a:cs typeface="Courier New"/>
              </a:rPr>
              <a:t> de </a:t>
            </a:r>
            <a:r>
              <a:rPr lang="en-US" sz="1800" dirty="0" err="1">
                <a:solidFill>
                  <a:srgbClr val="000000"/>
                </a:solidFill>
                <a:latin typeface="Courier New"/>
                <a:ea typeface="Arial"/>
                <a:cs typeface="Courier New"/>
              </a:rPr>
              <a:t>protección</a:t>
            </a:r>
            <a:r>
              <a:rPr lang="en-US" sz="1800" dirty="0">
                <a:solidFill>
                  <a:srgbClr val="000000"/>
                </a:solidFill>
                <a:latin typeface="Courier New"/>
                <a:ea typeface="Arial"/>
                <a:cs typeface="Courier New"/>
              </a:rPr>
              <a:t> de </a:t>
            </a:r>
            <a:r>
              <a:rPr lang="en-US" sz="1800" dirty="0" err="1">
                <a:solidFill>
                  <a:srgbClr val="000000"/>
                </a:solidFill>
                <a:latin typeface="Courier New"/>
                <a:ea typeface="Arial"/>
                <a:cs typeface="Courier New"/>
              </a:rPr>
              <a:t>datos</a:t>
            </a:r>
            <a:r>
              <a:rPr lang="en-US" sz="1800" dirty="0">
                <a:solidFill>
                  <a:srgbClr val="000000"/>
                </a:solidFill>
                <a:latin typeface="Courier New"/>
                <a:ea typeface="Arial"/>
                <a:cs typeface="Courier New"/>
              </a:rPr>
              <a:t> </a:t>
            </a:r>
            <a:r>
              <a:rPr lang="en-US" sz="1800" dirty="0" err="1">
                <a:solidFill>
                  <a:srgbClr val="000000"/>
                </a:solidFill>
                <a:latin typeface="Courier New"/>
                <a:ea typeface="Arial"/>
                <a:cs typeface="Courier New"/>
              </a:rPr>
              <a:t>personales</a:t>
            </a:r>
            <a:r>
              <a:rPr lang="en-US" sz="1800" dirty="0">
                <a:solidFill>
                  <a:srgbClr val="000000"/>
                </a:solidFill>
                <a:latin typeface="Courier New"/>
                <a:ea typeface="Arial"/>
                <a:cs typeface="Courier New"/>
              </a:rPr>
              <a:t> y </a:t>
            </a:r>
            <a:r>
              <a:rPr lang="en-US" sz="1800" dirty="0" err="1">
                <a:solidFill>
                  <a:srgbClr val="000000"/>
                </a:solidFill>
                <a:latin typeface="Courier New"/>
                <a:ea typeface="Arial"/>
                <a:cs typeface="Courier New"/>
              </a:rPr>
              <a:t>que</a:t>
            </a:r>
            <a:r>
              <a:rPr lang="en-US" sz="1800" dirty="0">
                <a:solidFill>
                  <a:srgbClr val="000000"/>
                </a:solidFill>
                <a:latin typeface="Courier New"/>
                <a:ea typeface="Arial"/>
                <a:cs typeface="Courier New"/>
              </a:rPr>
              <a:t> </a:t>
            </a:r>
            <a:r>
              <a:rPr lang="en-US" sz="1800" dirty="0" err="1">
                <a:solidFill>
                  <a:srgbClr val="000000"/>
                </a:solidFill>
                <a:latin typeface="Courier New"/>
                <a:ea typeface="Arial"/>
                <a:cs typeface="Courier New"/>
              </a:rPr>
              <a:t>ocupe</a:t>
            </a:r>
            <a:r>
              <a:rPr lang="en-US" sz="1800" dirty="0">
                <a:solidFill>
                  <a:srgbClr val="000000"/>
                </a:solidFill>
                <a:latin typeface="Courier New"/>
                <a:ea typeface="Arial"/>
                <a:cs typeface="Courier New"/>
              </a:rPr>
              <a:t> un cargo no </a:t>
            </a:r>
            <a:r>
              <a:rPr lang="en-US" sz="1800" dirty="0" err="1">
                <a:solidFill>
                  <a:srgbClr val="000000"/>
                </a:solidFill>
                <a:latin typeface="Courier New"/>
                <a:ea typeface="Arial"/>
                <a:cs typeface="Courier New"/>
              </a:rPr>
              <a:t>menor</a:t>
            </a:r>
            <a:r>
              <a:rPr lang="en-US" sz="1800" dirty="0">
                <a:solidFill>
                  <a:srgbClr val="000000"/>
                </a:solidFill>
                <a:latin typeface="Courier New"/>
                <a:ea typeface="Arial"/>
                <a:cs typeface="Courier New"/>
              </a:rPr>
              <a:t> a director general o </a:t>
            </a:r>
            <a:r>
              <a:rPr lang="en-US" sz="1800" dirty="0" err="1">
                <a:solidFill>
                  <a:srgbClr val="000000"/>
                </a:solidFill>
                <a:latin typeface="Courier New"/>
                <a:ea typeface="Arial"/>
                <a:cs typeface="Courier New"/>
              </a:rPr>
              <a:t>su</a:t>
            </a:r>
            <a:r>
              <a:rPr lang="en-US" sz="1800" dirty="0">
                <a:solidFill>
                  <a:srgbClr val="000000"/>
                </a:solidFill>
                <a:latin typeface="Courier New"/>
                <a:ea typeface="Arial"/>
                <a:cs typeface="Courier New"/>
              </a:rPr>
              <a:t> </a:t>
            </a:r>
            <a:r>
              <a:rPr lang="en-US" sz="1800" dirty="0" err="1">
                <a:solidFill>
                  <a:srgbClr val="000000"/>
                </a:solidFill>
                <a:latin typeface="Courier New"/>
                <a:ea typeface="Arial"/>
                <a:cs typeface="Courier New"/>
              </a:rPr>
              <a:t>equivalente</a:t>
            </a:r>
            <a:r>
              <a:rPr lang="en-US" sz="1800" dirty="0">
                <a:solidFill>
                  <a:srgbClr val="000000"/>
                </a:solidFill>
                <a:latin typeface="Courier New"/>
                <a:ea typeface="Arial"/>
                <a:cs typeface="Courier New"/>
              </a:rPr>
              <a:t>.</a:t>
            </a:r>
            <a:endParaRPr lang="es-ES_tradnl" sz="1200" dirty="0">
              <a:latin typeface="Courier New"/>
              <a:ea typeface="ＭＳ Ｐゴシック" pitchFamily="34" charset="-128"/>
              <a:cs typeface="Courier New"/>
            </a:endParaRPr>
          </a:p>
        </p:txBody>
      </p:sp>
      <p:sp>
        <p:nvSpPr>
          <p:cNvPr id="5" name="Title 4"/>
          <p:cNvSpPr>
            <a:spLocks noGrp="1"/>
          </p:cNvSpPr>
          <p:nvPr>
            <p:ph type="title"/>
          </p:nvPr>
        </p:nvSpPr>
        <p:spPr>
          <a:xfrm>
            <a:off x="457200" y="76200"/>
            <a:ext cx="6508750" cy="1143000"/>
          </a:xfrm>
        </p:spPr>
        <p:txBody>
          <a:bodyPr/>
          <a:lstStyle/>
          <a:p>
            <a:r>
              <a:rPr lang="es-ES_tradnl" sz="3000" dirty="0"/>
              <a:t>3.8. Oficial de Protección de Datos</a:t>
            </a:r>
          </a:p>
        </p:txBody>
      </p:sp>
    </p:spTree>
    <p:extLst>
      <p:ext uri="{BB962C8B-B14F-4D97-AF65-F5344CB8AC3E}">
        <p14:creationId xmlns:p14="http://schemas.microsoft.com/office/powerpoint/2010/main" val="3116806022"/>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Marcador de contenido"/>
          <p:cNvSpPr>
            <a:spLocks noGrp="1"/>
          </p:cNvSpPr>
          <p:nvPr>
            <p:ph idx="1"/>
          </p:nvPr>
        </p:nvSpPr>
        <p:spPr>
          <a:xfrm>
            <a:off x="457200" y="1447800"/>
            <a:ext cx="8229600" cy="5221560"/>
          </a:xfrm>
        </p:spPr>
        <p:txBody>
          <a:bodyPr/>
          <a:lstStyle/>
          <a:p>
            <a:pPr marL="109537" indent="0">
              <a:buNone/>
            </a:pPr>
            <a:r>
              <a:rPr lang="en-US" sz="1300" b="1" dirty="0" err="1" smtClean="0">
                <a:solidFill>
                  <a:srgbClr val="000000"/>
                </a:solidFill>
                <a:latin typeface="Courier New"/>
                <a:ea typeface="Arial"/>
                <a:cs typeface="Courier New"/>
              </a:rPr>
              <a:t>Artículo</a:t>
            </a:r>
            <a:r>
              <a:rPr lang="en-US" sz="1300" b="1" dirty="0" smtClean="0">
                <a:solidFill>
                  <a:srgbClr val="000000"/>
                </a:solidFill>
                <a:latin typeface="Courier New"/>
                <a:ea typeface="Arial"/>
                <a:cs typeface="Courier New"/>
              </a:rPr>
              <a:t> 266.</a:t>
            </a:r>
            <a:endParaRPr lang="en-US" sz="1300" b="1" dirty="0">
              <a:solidFill>
                <a:srgbClr val="000000"/>
              </a:solidFill>
              <a:latin typeface="Courier New"/>
              <a:ea typeface="Arial"/>
              <a:cs typeface="Courier New"/>
            </a:endParaRPr>
          </a:p>
          <a:p>
            <a:pPr marL="109537" lvl="0" indent="0">
              <a:buNone/>
            </a:pPr>
            <a:r>
              <a:rPr lang="es-MX" sz="1300" dirty="0">
                <a:latin typeface="Courier New"/>
                <a:cs typeface="Courier New"/>
              </a:rPr>
              <a:t>El oficial de protección de datos personales </a:t>
            </a:r>
            <a:r>
              <a:rPr lang="es-MX" sz="1300" dirty="0" smtClean="0">
                <a:latin typeface="Courier New"/>
                <a:cs typeface="Courier New"/>
              </a:rPr>
              <a:t>tendrá </a:t>
            </a:r>
            <a:r>
              <a:rPr lang="es-MX" sz="1300" dirty="0">
                <a:latin typeface="Courier New"/>
                <a:cs typeface="Courier New"/>
              </a:rPr>
              <a:t>las siguientes </a:t>
            </a:r>
            <a:r>
              <a:rPr lang="es-MX" sz="1300" b="1" dirty="0">
                <a:latin typeface="Courier New"/>
                <a:cs typeface="Courier New"/>
              </a:rPr>
              <a:t>atribuciones</a:t>
            </a:r>
            <a:r>
              <a:rPr lang="es-MX" sz="1300" dirty="0" smtClean="0">
                <a:latin typeface="Courier New"/>
                <a:cs typeface="Courier New"/>
              </a:rPr>
              <a:t>:</a:t>
            </a:r>
            <a:endParaRPr lang="en-US" sz="1300" dirty="0">
              <a:latin typeface="Courier New"/>
              <a:cs typeface="Courier New"/>
            </a:endParaRPr>
          </a:p>
          <a:p>
            <a:pPr>
              <a:lnSpc>
                <a:spcPct val="80000"/>
              </a:lnSpc>
            </a:pPr>
            <a:r>
              <a:rPr lang="es-MX" sz="1300" dirty="0">
                <a:latin typeface="Courier New"/>
                <a:cs typeface="Courier New"/>
              </a:rPr>
              <a:t>Fungir como Secretario Técnico del </a:t>
            </a:r>
            <a:r>
              <a:rPr lang="es-MX" sz="1300" dirty="0" smtClean="0">
                <a:latin typeface="Courier New"/>
                <a:cs typeface="Courier New"/>
              </a:rPr>
              <a:t>Comité </a:t>
            </a:r>
            <a:r>
              <a:rPr lang="es-MX" sz="1300" dirty="0">
                <a:latin typeface="Courier New"/>
                <a:cs typeface="Courier New"/>
              </a:rPr>
              <a:t>de Información ;</a:t>
            </a:r>
            <a:endParaRPr lang="en-US" sz="1300" dirty="0">
              <a:latin typeface="Courier New"/>
              <a:cs typeface="Courier New"/>
            </a:endParaRPr>
          </a:p>
          <a:p>
            <a:pPr>
              <a:lnSpc>
                <a:spcPct val="80000"/>
              </a:lnSpc>
            </a:pPr>
            <a:r>
              <a:rPr lang="es-MX" sz="1300" dirty="0">
                <a:latin typeface="Courier New"/>
                <a:cs typeface="Courier New"/>
              </a:rPr>
              <a:t>Asesorar al </a:t>
            </a:r>
            <a:r>
              <a:rPr lang="es-MX" sz="1300" dirty="0" smtClean="0">
                <a:latin typeface="Courier New"/>
                <a:cs typeface="Courier New"/>
              </a:rPr>
              <a:t>Comité </a:t>
            </a:r>
            <a:r>
              <a:rPr lang="es-MX" sz="1300" dirty="0">
                <a:latin typeface="Courier New"/>
                <a:cs typeface="Courier New"/>
              </a:rPr>
              <a:t>de Información respecto a los temas que sean sometidos a su consideración en materia de protección de datos personales;</a:t>
            </a:r>
            <a:endParaRPr lang="en-US" sz="1300" dirty="0">
              <a:latin typeface="Courier New"/>
              <a:cs typeface="Courier New"/>
            </a:endParaRPr>
          </a:p>
          <a:p>
            <a:pPr>
              <a:lnSpc>
                <a:spcPct val="80000"/>
              </a:lnSpc>
            </a:pPr>
            <a:r>
              <a:rPr lang="es-MX" sz="1400" b="1" dirty="0">
                <a:latin typeface="Courier New"/>
                <a:cs typeface="Courier New"/>
              </a:rPr>
              <a:t>Coordinar, al interior de la organización del responsable, las políticas, programas, acciones y demás actividades que correspondan para el cumplimiento de la presente Ley y demás disposiciones que resulten aplicables en la materia</a:t>
            </a:r>
            <a:r>
              <a:rPr lang="es-MX" sz="1300" dirty="0">
                <a:latin typeface="Courier New"/>
                <a:cs typeface="Courier New"/>
              </a:rPr>
              <a:t>;</a:t>
            </a:r>
            <a:endParaRPr lang="en-US" sz="1300" dirty="0">
              <a:latin typeface="Courier New"/>
              <a:cs typeface="Courier New"/>
            </a:endParaRPr>
          </a:p>
          <a:p>
            <a:pPr>
              <a:lnSpc>
                <a:spcPct val="80000"/>
              </a:lnSpc>
            </a:pPr>
            <a:r>
              <a:rPr lang="es-MX" sz="1300" dirty="0">
                <a:latin typeface="Courier New"/>
                <a:cs typeface="Courier New"/>
              </a:rPr>
              <a:t>Inscribir en el Registro las </a:t>
            </a:r>
            <a:r>
              <a:rPr lang="es-MX" sz="1300" b="1" dirty="0">
                <a:latin typeface="Courier New"/>
                <a:cs typeface="Courier New"/>
              </a:rPr>
              <a:t>bases de datos personales en posesión del responsable</a:t>
            </a:r>
            <a:r>
              <a:rPr lang="es-MX" sz="1300" dirty="0">
                <a:latin typeface="Courier New"/>
                <a:cs typeface="Courier New"/>
              </a:rPr>
              <a:t>;</a:t>
            </a:r>
            <a:endParaRPr lang="en-US" sz="1300" dirty="0">
              <a:latin typeface="Courier New"/>
              <a:cs typeface="Courier New"/>
            </a:endParaRPr>
          </a:p>
          <a:p>
            <a:pPr>
              <a:lnSpc>
                <a:spcPct val="80000"/>
              </a:lnSpc>
            </a:pPr>
            <a:r>
              <a:rPr lang="es-MX" sz="1300" dirty="0">
                <a:latin typeface="Courier New"/>
                <a:cs typeface="Courier New"/>
              </a:rPr>
              <a:t>Coordinar las acciones de </a:t>
            </a:r>
            <a:r>
              <a:rPr lang="es-MX" sz="1300" b="1" dirty="0">
                <a:latin typeface="Courier New"/>
                <a:cs typeface="Courier New"/>
              </a:rPr>
              <a:t>capacitación</a:t>
            </a:r>
            <a:r>
              <a:rPr lang="es-MX" sz="1300" dirty="0">
                <a:latin typeface="Courier New"/>
                <a:cs typeface="Courier New"/>
              </a:rPr>
              <a:t> en materia de protección de datos personales, y</a:t>
            </a:r>
            <a:endParaRPr lang="en-US" sz="1300" dirty="0">
              <a:latin typeface="Courier New"/>
              <a:cs typeface="Courier New"/>
            </a:endParaRPr>
          </a:p>
          <a:p>
            <a:pPr>
              <a:lnSpc>
                <a:spcPct val="80000"/>
              </a:lnSpc>
            </a:pPr>
            <a:r>
              <a:rPr lang="es-MX" sz="1300" dirty="0">
                <a:latin typeface="Courier New"/>
                <a:cs typeface="Courier New"/>
              </a:rPr>
              <a:t>Integrar y remitir el informe anual y demás informes requeridos por el Instituto o los organismos garantes, según corresponda, a efecto de verificar el cumplimiento de la presente Ley y demás disposiciones que resulten aplicables en la materia.</a:t>
            </a:r>
            <a:endParaRPr lang="en-US" sz="1300" dirty="0">
              <a:latin typeface="Courier New"/>
              <a:cs typeface="Courier New"/>
            </a:endParaRPr>
          </a:p>
          <a:p>
            <a:pPr marL="109537" indent="0">
              <a:buNone/>
            </a:pPr>
            <a:r>
              <a:rPr lang="es-MX" sz="1300" dirty="0">
                <a:latin typeface="Courier New"/>
                <a:cs typeface="Courier New"/>
              </a:rPr>
              <a:t> </a:t>
            </a:r>
            <a:r>
              <a:rPr lang="es-MX" sz="1600" dirty="0">
                <a:cs typeface="Courier New"/>
              </a:rPr>
              <a:t>No está definido este término en ninguna parte de la Ley, ni han sido definidas sus funciones.</a:t>
            </a:r>
            <a:endParaRPr lang="en-US" sz="1600" dirty="0">
              <a:cs typeface="Courier New"/>
            </a:endParaRPr>
          </a:p>
        </p:txBody>
      </p:sp>
      <p:sp>
        <p:nvSpPr>
          <p:cNvPr id="5" name="Title 4"/>
          <p:cNvSpPr>
            <a:spLocks noGrp="1"/>
          </p:cNvSpPr>
          <p:nvPr>
            <p:ph type="title"/>
          </p:nvPr>
        </p:nvSpPr>
        <p:spPr>
          <a:xfrm>
            <a:off x="457200" y="76200"/>
            <a:ext cx="6508750" cy="1143000"/>
          </a:xfrm>
        </p:spPr>
        <p:txBody>
          <a:bodyPr/>
          <a:lstStyle/>
          <a:p>
            <a:r>
              <a:rPr lang="es-ES_tradnl" sz="3000" dirty="0"/>
              <a:t>3.8. Oficial de Protección de Datos</a:t>
            </a:r>
          </a:p>
        </p:txBody>
      </p:sp>
    </p:spTree>
    <p:extLst>
      <p:ext uri="{BB962C8B-B14F-4D97-AF65-F5344CB8AC3E}">
        <p14:creationId xmlns:p14="http://schemas.microsoft.com/office/powerpoint/2010/main" val="649349278"/>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6"/>
          <p:cNvSpPr>
            <a:spLocks noGrp="1"/>
          </p:cNvSpPr>
          <p:nvPr>
            <p:ph type="title"/>
          </p:nvPr>
        </p:nvSpPr>
        <p:spPr>
          <a:xfrm>
            <a:off x="501650" y="152400"/>
            <a:ext cx="6508750" cy="838200"/>
          </a:xfrm>
        </p:spPr>
        <p:txBody>
          <a:bodyPr/>
          <a:lstStyle/>
          <a:p>
            <a:pPr eaLnBrk="1" hangingPunct="1"/>
            <a:r>
              <a:rPr lang="en-US" sz="4000" dirty="0" err="1" smtClean="0">
                <a:latin typeface="Candara" charset="0"/>
                <a:ea typeface="ＭＳ Ｐゴシック" charset="0"/>
                <a:cs typeface="Candara" charset="0"/>
              </a:rPr>
              <a:t>Contenido</a:t>
            </a:r>
            <a:endParaRPr lang="en-US" sz="4000" dirty="0">
              <a:latin typeface="Candara" charset="0"/>
              <a:ea typeface="ＭＳ Ｐゴシック" charset="0"/>
              <a:cs typeface="Candara" charset="0"/>
            </a:endParaRPr>
          </a:p>
        </p:txBody>
      </p:sp>
      <p:sp>
        <p:nvSpPr>
          <p:cNvPr id="24578" name="Content Placeholder 7"/>
          <p:cNvSpPr>
            <a:spLocks noGrp="1"/>
          </p:cNvSpPr>
          <p:nvPr>
            <p:ph idx="1"/>
          </p:nvPr>
        </p:nvSpPr>
        <p:spPr>
          <a:xfrm>
            <a:off x="685800" y="1295400"/>
            <a:ext cx="6508750" cy="4953000"/>
          </a:xfrm>
        </p:spPr>
        <p:txBody>
          <a:bodyPr/>
          <a:lstStyle/>
          <a:p>
            <a:pPr eaLnBrk="1" hangingPunct="1"/>
            <a:r>
              <a:rPr lang="en-US" sz="1800" dirty="0" err="1" smtClean="0">
                <a:latin typeface="Candara" charset="0"/>
                <a:ea typeface="ＭＳ Ｐゴシック" charset="0"/>
                <a:cs typeface="Candara" charset="0"/>
              </a:rPr>
              <a:t>Introducción</a:t>
            </a:r>
            <a:endParaRPr lang="en-US" sz="1800" dirty="0">
              <a:latin typeface="Candara" charset="0"/>
              <a:ea typeface="ＭＳ Ｐゴシック" charset="0"/>
              <a:cs typeface="Candara" charset="0"/>
            </a:endParaRPr>
          </a:p>
          <a:p>
            <a:pPr eaLnBrk="1" hangingPunct="1"/>
            <a:r>
              <a:rPr lang="es-ES_tradnl" sz="1800" dirty="0" smtClean="0">
                <a:latin typeface="Candara" charset="0"/>
                <a:ea typeface="ＭＳ Ｐゴシック" charset="0"/>
                <a:cs typeface="Candara" charset="0"/>
              </a:rPr>
              <a:t>1. Beneficios generales de la propuesta de reforma</a:t>
            </a:r>
          </a:p>
          <a:p>
            <a:pPr eaLnBrk="1" hangingPunct="1"/>
            <a:r>
              <a:rPr lang="es-ES_tradnl" sz="1800" dirty="0" smtClean="0">
                <a:latin typeface="Candara" charset="0"/>
                <a:ea typeface="ＭＳ Ｐゴシック" charset="0"/>
                <a:cs typeface="Candara" charset="0"/>
              </a:rPr>
              <a:t>2. Enfoque y propósitos generales de la propuesta de Ley</a:t>
            </a:r>
          </a:p>
          <a:p>
            <a:pPr eaLnBrk="1" hangingPunct="1"/>
            <a:r>
              <a:rPr lang="es-ES_tradnl" sz="2600" b="1" dirty="0">
                <a:latin typeface="Candara" charset="0"/>
                <a:ea typeface="ＭＳ Ｐゴシック" charset="0"/>
                <a:cs typeface="Candara" charset="0"/>
              </a:rPr>
              <a:t>3</a:t>
            </a:r>
            <a:r>
              <a:rPr lang="es-ES_tradnl" sz="2600" b="1" dirty="0" smtClean="0">
                <a:latin typeface="Candara" charset="0"/>
                <a:ea typeface="ＭＳ Ｐゴシック" charset="0"/>
                <a:cs typeface="Candara" charset="0"/>
              </a:rPr>
              <a:t>. Temas principales de la propuesta de Ley</a:t>
            </a:r>
          </a:p>
          <a:p>
            <a:pPr lvl="1" eaLnBrk="1" hangingPunct="1"/>
            <a:r>
              <a:rPr lang="es-ES_tradnl" sz="1600" dirty="0" smtClean="0">
                <a:latin typeface="Candara" charset="0"/>
                <a:ea typeface="ＭＳ Ｐゴシック" charset="0"/>
                <a:cs typeface="Candara" charset="0"/>
              </a:rPr>
              <a:t>3.1. </a:t>
            </a:r>
            <a:r>
              <a:rPr lang="es-ES_tradnl" sz="1600" dirty="0">
                <a:latin typeface="Candara" charset="0"/>
                <a:ea typeface="ＭＳ Ｐゴシック" charset="0"/>
                <a:cs typeface="Candara" charset="0"/>
              </a:rPr>
              <a:t>Datos abiertos y relación con la protección de datos</a:t>
            </a:r>
          </a:p>
          <a:p>
            <a:pPr lvl="1" eaLnBrk="1" hangingPunct="1"/>
            <a:r>
              <a:rPr lang="es-ES_tradnl" sz="1800" dirty="0">
                <a:latin typeface="Candara" charset="0"/>
                <a:ea typeface="ＭＳ Ｐゴシック" charset="0"/>
                <a:cs typeface="Candara" charset="0"/>
              </a:rPr>
              <a:t>3</a:t>
            </a:r>
            <a:r>
              <a:rPr lang="es-ES_tradnl" sz="1800" dirty="0" smtClean="0">
                <a:latin typeface="Candara" charset="0"/>
                <a:ea typeface="ＭＳ Ｐゴシック" charset="0"/>
                <a:cs typeface="Candara" charset="0"/>
              </a:rPr>
              <a:t>.2. Notificación </a:t>
            </a:r>
            <a:r>
              <a:rPr lang="es-ES_tradnl" sz="1800" dirty="0">
                <a:latin typeface="Candara" charset="0"/>
                <a:ea typeface="ＭＳ Ｐゴシック" charset="0"/>
                <a:cs typeface="Candara" charset="0"/>
              </a:rPr>
              <a:t>de vulneraciones de datos personales</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.3. Privacidad </a:t>
            </a:r>
            <a:r>
              <a:rPr lang="es-ES_tradnl" sz="1600" dirty="0">
                <a:latin typeface="Candara" charset="0"/>
                <a:ea typeface="ＭＳ Ｐゴシック" charset="0"/>
                <a:cs typeface="Candara" charset="0"/>
              </a:rPr>
              <a:t>por defecto &amp; privacidad por diseño</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.4. Manifestación </a:t>
            </a:r>
            <a:r>
              <a:rPr lang="es-ES_tradnl" sz="1600" dirty="0">
                <a:latin typeface="Candara" charset="0"/>
                <a:ea typeface="ＭＳ Ｐゴシック" charset="0"/>
                <a:cs typeface="Candara" charset="0"/>
              </a:rPr>
              <a:t>de impacto a la </a:t>
            </a:r>
            <a:r>
              <a:rPr lang="es-ES_tradnl" sz="1600" dirty="0" smtClean="0">
                <a:latin typeface="Candara" charset="0"/>
                <a:ea typeface="ＭＳ Ｐゴシック" charset="0"/>
                <a:cs typeface="Candara" charset="0"/>
              </a:rPr>
              <a:t>privacidad</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.5. Mejores </a:t>
            </a:r>
            <a:r>
              <a:rPr lang="es-ES_tradnl" sz="1600" dirty="0">
                <a:latin typeface="Candara" charset="0"/>
                <a:ea typeface="ＭＳ Ｐゴシック" charset="0"/>
                <a:cs typeface="Candara" charset="0"/>
              </a:rPr>
              <a:t>prácticas: autorregulación y certificación</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.6. </a:t>
            </a:r>
            <a:r>
              <a:rPr lang="es-ES_tradnl" sz="1600" i="1" dirty="0" err="1" smtClean="0">
                <a:latin typeface="Candara" charset="0"/>
                <a:ea typeface="ＭＳ Ｐゴシック" charset="0"/>
                <a:cs typeface="Candara" charset="0"/>
              </a:rPr>
              <a:t>Accountability</a:t>
            </a:r>
            <a:r>
              <a:rPr lang="es-ES_tradnl" sz="1600" dirty="0" smtClean="0">
                <a:latin typeface="Candara" charset="0"/>
                <a:ea typeface="ＭＳ Ｐゴシック" charset="0"/>
                <a:cs typeface="Candara" charset="0"/>
              </a:rPr>
              <a:t> </a:t>
            </a:r>
            <a:r>
              <a:rPr lang="es-ES_tradnl" sz="1600" dirty="0">
                <a:latin typeface="Candara" charset="0"/>
                <a:ea typeface="ＭＳ Ｐゴシック" charset="0"/>
                <a:cs typeface="Candara" charset="0"/>
              </a:rPr>
              <a:t>(“responsabilidad comprobada”)</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.7. </a:t>
            </a:r>
            <a:r>
              <a:rPr lang="es-ES_tradnl" sz="1600" dirty="0" err="1" smtClean="0">
                <a:latin typeface="Candara" charset="0"/>
                <a:ea typeface="ＭＳ Ｐゴシック" charset="0"/>
                <a:cs typeface="Candara" charset="0"/>
              </a:rPr>
              <a:t>Regimen</a:t>
            </a:r>
            <a:r>
              <a:rPr lang="es-ES_tradnl" sz="1600" dirty="0" smtClean="0">
                <a:latin typeface="Candara" charset="0"/>
                <a:ea typeface="ＭＳ Ｐゴシック" charset="0"/>
                <a:cs typeface="Candara" charset="0"/>
              </a:rPr>
              <a:t> </a:t>
            </a:r>
            <a:r>
              <a:rPr lang="es-ES_tradnl" sz="1600" dirty="0">
                <a:latin typeface="Candara" charset="0"/>
                <a:ea typeface="ＭＳ Ｐゴシック" charset="0"/>
                <a:cs typeface="Candara" charset="0"/>
              </a:rPr>
              <a:t>de las transferencias de datos personales</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.8. Oficial </a:t>
            </a:r>
            <a:r>
              <a:rPr lang="es-ES_tradnl" sz="1600" dirty="0">
                <a:latin typeface="Candara" charset="0"/>
                <a:ea typeface="ＭＳ Ｐゴシック" charset="0"/>
                <a:cs typeface="Candara" charset="0"/>
              </a:rPr>
              <a:t>de Protección de Datos</a:t>
            </a:r>
          </a:p>
          <a:p>
            <a:pPr lvl="1" eaLnBrk="1" hangingPunct="1"/>
            <a:r>
              <a:rPr lang="es-ES_tradnl" sz="2000" b="1" dirty="0">
                <a:latin typeface="Candara" charset="0"/>
                <a:ea typeface="ＭＳ Ｐゴシック" charset="0"/>
                <a:cs typeface="Candara" charset="0"/>
              </a:rPr>
              <a:t>3</a:t>
            </a:r>
            <a:r>
              <a:rPr lang="es-ES_tradnl" sz="2000" b="1" dirty="0" smtClean="0">
                <a:latin typeface="Candara" charset="0"/>
                <a:ea typeface="ＭＳ Ｐゴシック" charset="0"/>
                <a:cs typeface="Candara" charset="0"/>
              </a:rPr>
              <a:t>.9. Registro Nacional de Protección de Datos Personales</a:t>
            </a:r>
          </a:p>
        </p:txBody>
      </p:sp>
      <p:sp>
        <p:nvSpPr>
          <p:cNvPr id="2" name="Slide Number Placeholder 1"/>
          <p:cNvSpPr>
            <a:spLocks noGrp="1"/>
          </p:cNvSpPr>
          <p:nvPr>
            <p:ph type="sldNum" sz="quarter" idx="10"/>
          </p:nvPr>
        </p:nvSpPr>
        <p:spPr/>
        <p:txBody>
          <a:bodyPr/>
          <a:lstStyle/>
          <a:p>
            <a:pPr>
              <a:defRPr/>
            </a:pPr>
            <a:fld id="{A81CC16B-A2BF-8643-AD6E-6CA69D94F792}" type="slidenum">
              <a:rPr lang="en-US" smtClean="0"/>
              <a:pPr>
                <a:defRPr/>
              </a:pPr>
              <a:t>146</a:t>
            </a:fld>
            <a:endParaRPr lang="en-US" dirty="0"/>
          </a:p>
        </p:txBody>
      </p:sp>
    </p:spTree>
    <p:extLst>
      <p:ext uri="{BB962C8B-B14F-4D97-AF65-F5344CB8AC3E}">
        <p14:creationId xmlns:p14="http://schemas.microsoft.com/office/powerpoint/2010/main" val="1057165611"/>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Marcador de contenido"/>
          <p:cNvSpPr>
            <a:spLocks noGrp="1"/>
          </p:cNvSpPr>
          <p:nvPr>
            <p:ph idx="1"/>
          </p:nvPr>
        </p:nvSpPr>
        <p:spPr>
          <a:xfrm>
            <a:off x="457200" y="1905000"/>
            <a:ext cx="7086600" cy="4764360"/>
          </a:xfrm>
        </p:spPr>
        <p:txBody>
          <a:bodyPr/>
          <a:lstStyle/>
          <a:p>
            <a:pPr marL="109537" indent="0">
              <a:buNone/>
            </a:pPr>
            <a:r>
              <a:rPr lang="es-ES_tradnl" sz="1800" dirty="0" smtClean="0">
                <a:solidFill>
                  <a:srgbClr val="000000"/>
                </a:solidFill>
                <a:latin typeface="Courier New"/>
                <a:ea typeface="Arial"/>
                <a:cs typeface="Courier New"/>
              </a:rPr>
              <a:t>TITULO </a:t>
            </a:r>
            <a:r>
              <a:rPr lang="es-ES_tradnl" sz="1800" dirty="0">
                <a:solidFill>
                  <a:srgbClr val="000000"/>
                </a:solidFill>
                <a:latin typeface="Courier New"/>
                <a:ea typeface="Arial"/>
                <a:cs typeface="Courier New"/>
              </a:rPr>
              <a:t>SEXTO - REGISTRO NACIONAL DE PROTECCIÓN DE DATOS </a:t>
            </a:r>
            <a:r>
              <a:rPr lang="es-ES_tradnl" sz="1800" dirty="0" smtClean="0">
                <a:solidFill>
                  <a:srgbClr val="000000"/>
                </a:solidFill>
                <a:latin typeface="Courier New"/>
                <a:ea typeface="Arial"/>
                <a:cs typeface="Courier New"/>
              </a:rPr>
              <a:t>PERSONALES</a:t>
            </a:r>
            <a:endParaRPr lang="es-ES_tradnl" sz="1800" dirty="0">
              <a:solidFill>
                <a:srgbClr val="000000"/>
              </a:solidFill>
              <a:latin typeface="Courier New"/>
              <a:ea typeface="Arial"/>
              <a:cs typeface="Courier New"/>
            </a:endParaRPr>
          </a:p>
          <a:p>
            <a:pPr marL="109537" indent="0">
              <a:buNone/>
            </a:pPr>
            <a:r>
              <a:rPr lang="es-ES_tradnl" sz="1800" dirty="0">
                <a:solidFill>
                  <a:srgbClr val="000000"/>
                </a:solidFill>
                <a:latin typeface="Courier New"/>
                <a:ea typeface="Arial"/>
                <a:cs typeface="Courier New"/>
              </a:rPr>
              <a:t>CAPÍTULO ÚNICO - Del Registro</a:t>
            </a:r>
          </a:p>
          <a:p>
            <a:pPr marL="109537" indent="0">
              <a:buNone/>
            </a:pPr>
            <a:r>
              <a:rPr lang="es-ES_tradnl" sz="1800" dirty="0">
                <a:solidFill>
                  <a:srgbClr val="000000"/>
                </a:solidFill>
                <a:latin typeface="Courier New"/>
                <a:ea typeface="Arial"/>
                <a:cs typeface="Courier New"/>
              </a:rPr>
              <a:t>Artículo 260</a:t>
            </a:r>
            <a:r>
              <a:rPr lang="es-ES_tradnl" sz="1800" dirty="0" smtClean="0">
                <a:solidFill>
                  <a:srgbClr val="000000"/>
                </a:solidFill>
                <a:latin typeface="Courier New"/>
                <a:ea typeface="Arial"/>
                <a:cs typeface="Courier New"/>
              </a:rPr>
              <a:t>. </a:t>
            </a:r>
            <a:r>
              <a:rPr lang="en-US" sz="1800" dirty="0" smtClean="0">
                <a:solidFill>
                  <a:srgbClr val="000000"/>
                </a:solidFill>
                <a:latin typeface="Courier New"/>
                <a:ea typeface="Arial"/>
                <a:cs typeface="Courier New"/>
              </a:rPr>
              <a:t>–</a:t>
            </a:r>
            <a:r>
              <a:rPr lang="es-ES_tradnl" sz="1800" dirty="0" smtClean="0">
                <a:solidFill>
                  <a:srgbClr val="000000"/>
                </a:solidFill>
                <a:latin typeface="Courier New"/>
                <a:ea typeface="Arial"/>
                <a:cs typeface="Courier New"/>
              </a:rPr>
              <a:t> El </a:t>
            </a:r>
            <a:r>
              <a:rPr lang="es-ES_tradnl" sz="1800" dirty="0">
                <a:solidFill>
                  <a:srgbClr val="000000"/>
                </a:solidFill>
                <a:latin typeface="Courier New"/>
                <a:ea typeface="Arial"/>
                <a:cs typeface="Courier New"/>
              </a:rPr>
              <a:t>Registro es una </a:t>
            </a:r>
            <a:r>
              <a:rPr lang="es-ES_tradnl" sz="1800" b="1" dirty="0">
                <a:solidFill>
                  <a:srgbClr val="000000"/>
                </a:solidFill>
                <a:latin typeface="Courier New"/>
                <a:ea typeface="Arial"/>
                <a:cs typeface="Courier New"/>
              </a:rPr>
              <a:t>aplicación informática </a:t>
            </a:r>
            <a:r>
              <a:rPr lang="es-ES_tradnl" sz="1800" dirty="0">
                <a:solidFill>
                  <a:srgbClr val="000000"/>
                </a:solidFill>
                <a:latin typeface="Courier New"/>
                <a:ea typeface="Arial"/>
                <a:cs typeface="Courier New"/>
              </a:rPr>
              <a:t>administrada por el Instituto que tiene por objeto transparentar y </a:t>
            </a:r>
            <a:r>
              <a:rPr lang="es-ES_tradnl" sz="1800" b="1" dirty="0">
                <a:solidFill>
                  <a:srgbClr val="000000"/>
                </a:solidFill>
                <a:latin typeface="Courier New"/>
                <a:ea typeface="Arial"/>
                <a:cs typeface="Courier New"/>
              </a:rPr>
              <a:t>hacer del conocimiento del público en general las bases de datos personales en posesión de cualquier responsable, </a:t>
            </a:r>
            <a:r>
              <a:rPr lang="es-ES_tradnl" sz="1800" b="1" dirty="0" smtClean="0">
                <a:solidFill>
                  <a:srgbClr val="000000"/>
                </a:solidFill>
                <a:latin typeface="Courier New"/>
                <a:ea typeface="Arial"/>
                <a:cs typeface="Courier New"/>
              </a:rPr>
              <a:t>así como </a:t>
            </a:r>
            <a:r>
              <a:rPr lang="es-ES_tradnl" sz="1800" b="1" dirty="0">
                <a:solidFill>
                  <a:srgbClr val="000000"/>
                </a:solidFill>
                <a:latin typeface="Courier New"/>
                <a:ea typeface="Arial"/>
                <a:cs typeface="Courier New"/>
              </a:rPr>
              <a:t>facilitar a los titulares el ejercicio de los derechos ARCO</a:t>
            </a:r>
            <a:r>
              <a:rPr lang="es-ES_tradnl" sz="1800" dirty="0" smtClean="0">
                <a:solidFill>
                  <a:srgbClr val="000000"/>
                </a:solidFill>
                <a:latin typeface="Courier New"/>
                <a:ea typeface="Arial"/>
                <a:cs typeface="Courier New"/>
              </a:rPr>
              <a:t>.</a:t>
            </a:r>
            <a:endParaRPr lang="es-ES_tradnl" sz="1800" dirty="0">
              <a:solidFill>
                <a:srgbClr val="000000"/>
              </a:solidFill>
              <a:latin typeface="Courier New"/>
              <a:ea typeface="Arial"/>
              <a:cs typeface="Courier New"/>
            </a:endParaRPr>
          </a:p>
          <a:p>
            <a:pPr marL="109537" indent="0">
              <a:buNone/>
            </a:pPr>
            <a:r>
              <a:rPr lang="es-ES_tradnl" sz="1800" dirty="0">
                <a:solidFill>
                  <a:srgbClr val="000000"/>
                </a:solidFill>
                <a:latin typeface="Courier New"/>
                <a:ea typeface="Arial"/>
                <a:cs typeface="Courier New"/>
              </a:rPr>
              <a:t>La </a:t>
            </a:r>
            <a:r>
              <a:rPr lang="es-ES_tradnl" sz="1800" dirty="0" smtClean="0">
                <a:solidFill>
                  <a:srgbClr val="000000"/>
                </a:solidFill>
                <a:latin typeface="Courier New"/>
                <a:ea typeface="Arial"/>
                <a:cs typeface="Courier New"/>
              </a:rPr>
              <a:t>información </a:t>
            </a:r>
            <a:r>
              <a:rPr lang="es-ES_tradnl" sz="1800" dirty="0">
                <a:solidFill>
                  <a:srgbClr val="000000"/>
                </a:solidFill>
                <a:latin typeface="Courier New"/>
                <a:ea typeface="Arial"/>
                <a:cs typeface="Courier New"/>
              </a:rPr>
              <a:t>de las bases de datos personales publicadas en el Registro es de carácter público y cualquier persona </a:t>
            </a:r>
            <a:r>
              <a:rPr lang="es-ES_tradnl" sz="1800" dirty="0" smtClean="0">
                <a:solidFill>
                  <a:srgbClr val="000000"/>
                </a:solidFill>
                <a:latin typeface="Courier New"/>
                <a:ea typeface="Arial"/>
                <a:cs typeface="Courier New"/>
              </a:rPr>
              <a:t>podrá </a:t>
            </a:r>
            <a:r>
              <a:rPr lang="es-ES_tradnl" sz="1800" dirty="0">
                <a:solidFill>
                  <a:srgbClr val="000000"/>
                </a:solidFill>
                <a:latin typeface="Courier New"/>
                <a:ea typeface="Arial"/>
                <a:cs typeface="Courier New"/>
              </a:rPr>
              <a:t>consultarla de manera gratuita.</a:t>
            </a:r>
          </a:p>
          <a:p>
            <a:pPr marL="109537" indent="0">
              <a:buNone/>
            </a:pPr>
            <a:endParaRPr lang="es-ES_tradnl" sz="1300" dirty="0" err="1">
              <a:solidFill>
                <a:srgbClr val="000000"/>
              </a:solidFill>
              <a:latin typeface="Courier New"/>
              <a:ea typeface="Arial"/>
              <a:cs typeface="Courier New"/>
            </a:endParaRPr>
          </a:p>
        </p:txBody>
      </p:sp>
      <p:sp>
        <p:nvSpPr>
          <p:cNvPr id="5" name="Title 4"/>
          <p:cNvSpPr>
            <a:spLocks noGrp="1"/>
          </p:cNvSpPr>
          <p:nvPr>
            <p:ph type="title"/>
          </p:nvPr>
        </p:nvSpPr>
        <p:spPr>
          <a:xfrm>
            <a:off x="457200" y="76200"/>
            <a:ext cx="6508750" cy="1143000"/>
          </a:xfrm>
        </p:spPr>
        <p:txBody>
          <a:bodyPr/>
          <a:lstStyle/>
          <a:p>
            <a:r>
              <a:rPr lang="es-ES_tradnl" sz="3000" dirty="0"/>
              <a:t>3.9. Registro Nacional de Protección de Datos Personales</a:t>
            </a:r>
          </a:p>
        </p:txBody>
      </p:sp>
    </p:spTree>
    <p:extLst>
      <p:ext uri="{BB962C8B-B14F-4D97-AF65-F5344CB8AC3E}">
        <p14:creationId xmlns:p14="http://schemas.microsoft.com/office/powerpoint/2010/main" val="842198558"/>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Marcador de contenido"/>
          <p:cNvSpPr>
            <a:spLocks noGrp="1"/>
          </p:cNvSpPr>
          <p:nvPr>
            <p:ph idx="1"/>
          </p:nvPr>
        </p:nvSpPr>
        <p:spPr>
          <a:xfrm>
            <a:off x="457200" y="1268760"/>
            <a:ext cx="6400800" cy="5400600"/>
          </a:xfrm>
        </p:spPr>
        <p:txBody>
          <a:bodyPr/>
          <a:lstStyle/>
          <a:p>
            <a:pPr marL="109537" indent="0">
              <a:buNone/>
            </a:pPr>
            <a:endParaRPr lang="es-ES_tradnl" sz="1400" dirty="0" smtClean="0">
              <a:solidFill>
                <a:srgbClr val="000000"/>
              </a:solidFill>
              <a:latin typeface="Courier New"/>
              <a:ea typeface="Arial"/>
              <a:cs typeface="Courier New"/>
            </a:endParaRPr>
          </a:p>
          <a:p>
            <a:pPr marL="109537" indent="0">
              <a:buNone/>
            </a:pPr>
            <a:r>
              <a:rPr lang="es-ES_tradnl" sz="1600" dirty="0">
                <a:solidFill>
                  <a:srgbClr val="000000"/>
                </a:solidFill>
                <a:latin typeface="Courier New"/>
                <a:ea typeface="Arial"/>
                <a:cs typeface="Courier New"/>
              </a:rPr>
              <a:t>Artículo 261.	</a:t>
            </a:r>
            <a:r>
              <a:rPr lang="es-ES_tradnl" sz="1600" b="1" dirty="0">
                <a:solidFill>
                  <a:srgbClr val="000000"/>
                </a:solidFill>
                <a:latin typeface="Courier New"/>
                <a:ea typeface="Arial"/>
                <a:cs typeface="Courier New"/>
              </a:rPr>
              <a:t>El responsable </a:t>
            </a:r>
            <a:r>
              <a:rPr lang="es-ES_tradnl" sz="1600" b="1" dirty="0" smtClean="0">
                <a:solidFill>
                  <a:srgbClr val="000000"/>
                </a:solidFill>
                <a:latin typeface="Courier New"/>
                <a:ea typeface="Arial"/>
                <a:cs typeface="Courier New"/>
              </a:rPr>
              <a:t>deberá </a:t>
            </a:r>
            <a:r>
              <a:rPr lang="es-ES_tradnl" sz="1600" b="1" dirty="0">
                <a:solidFill>
                  <a:srgbClr val="000000"/>
                </a:solidFill>
                <a:latin typeface="Courier New"/>
                <a:ea typeface="Arial"/>
                <a:cs typeface="Courier New"/>
              </a:rPr>
              <a:t>inscribir en el Registro las bases de datos personales que trate</a:t>
            </a:r>
            <a:r>
              <a:rPr lang="es-ES_tradnl" sz="1600" dirty="0">
                <a:solidFill>
                  <a:srgbClr val="000000"/>
                </a:solidFill>
                <a:latin typeface="Courier New"/>
                <a:ea typeface="Arial"/>
                <a:cs typeface="Courier New"/>
              </a:rPr>
              <a:t>, señalando respecto de las mismas, al menos, la siguiente información</a:t>
            </a:r>
            <a:r>
              <a:rPr lang="es-ES_tradnl" sz="1600" dirty="0" smtClean="0">
                <a:solidFill>
                  <a:srgbClr val="000000"/>
                </a:solidFill>
                <a:latin typeface="Courier New"/>
                <a:ea typeface="Arial"/>
                <a:cs typeface="Courier New"/>
              </a:rPr>
              <a:t>:</a:t>
            </a:r>
            <a:endParaRPr lang="es-ES_tradnl" sz="1600" dirty="0">
              <a:solidFill>
                <a:srgbClr val="000000"/>
              </a:solidFill>
              <a:latin typeface="Courier New"/>
              <a:ea typeface="Arial"/>
              <a:cs typeface="Courier New"/>
            </a:endParaRPr>
          </a:p>
          <a:p>
            <a:pPr marL="109537" indent="0">
              <a:buNone/>
            </a:pPr>
            <a:r>
              <a:rPr lang="es-ES_tradnl" sz="1600" dirty="0" smtClean="0">
                <a:solidFill>
                  <a:srgbClr val="000000"/>
                </a:solidFill>
                <a:latin typeface="Courier New"/>
                <a:ea typeface="Arial"/>
                <a:cs typeface="Courier New"/>
              </a:rPr>
              <a:t>I. El </a:t>
            </a:r>
            <a:r>
              <a:rPr lang="es-ES_tradnl" sz="1600" dirty="0">
                <a:solidFill>
                  <a:srgbClr val="000000"/>
                </a:solidFill>
                <a:latin typeface="Courier New"/>
                <a:ea typeface="Arial"/>
                <a:cs typeface="Courier New"/>
              </a:rPr>
              <a:t>nombre de la base de datos personales;</a:t>
            </a:r>
          </a:p>
          <a:p>
            <a:pPr marL="109537" indent="0">
              <a:buNone/>
            </a:pPr>
            <a:r>
              <a:rPr lang="es-ES_tradnl" sz="1600" dirty="0" smtClean="0">
                <a:solidFill>
                  <a:srgbClr val="000000"/>
                </a:solidFill>
                <a:latin typeface="Courier New"/>
                <a:ea typeface="Arial"/>
                <a:cs typeface="Courier New"/>
              </a:rPr>
              <a:t>II. La </a:t>
            </a:r>
            <a:r>
              <a:rPr lang="es-ES_tradnl" sz="1600" dirty="0">
                <a:solidFill>
                  <a:srgbClr val="000000"/>
                </a:solidFill>
                <a:latin typeface="Courier New"/>
                <a:ea typeface="Arial"/>
                <a:cs typeface="Courier New"/>
              </a:rPr>
              <a:t>denominación del responsable;</a:t>
            </a:r>
          </a:p>
          <a:p>
            <a:pPr marL="109537" indent="0">
              <a:buNone/>
            </a:pPr>
            <a:r>
              <a:rPr lang="es-ES_tradnl" sz="1600" dirty="0" smtClean="0">
                <a:solidFill>
                  <a:srgbClr val="000000"/>
                </a:solidFill>
                <a:latin typeface="Courier New"/>
                <a:ea typeface="Arial"/>
                <a:cs typeface="Courier New"/>
              </a:rPr>
              <a:t>III. La </a:t>
            </a:r>
            <a:r>
              <a:rPr lang="es-ES_tradnl" sz="1600" dirty="0">
                <a:solidFill>
                  <a:srgbClr val="000000"/>
                </a:solidFill>
                <a:latin typeface="Courier New"/>
                <a:ea typeface="Arial"/>
                <a:cs typeface="Courier New"/>
              </a:rPr>
              <a:t>denominación de la unidad administrativa que administra la base de datos;</a:t>
            </a:r>
          </a:p>
          <a:p>
            <a:pPr marL="109537" indent="0">
              <a:buNone/>
            </a:pPr>
            <a:r>
              <a:rPr lang="es-ES_tradnl" sz="1600" dirty="0" smtClean="0">
                <a:solidFill>
                  <a:srgbClr val="000000"/>
                </a:solidFill>
                <a:latin typeface="Courier New"/>
                <a:ea typeface="Arial"/>
                <a:cs typeface="Courier New"/>
              </a:rPr>
              <a:t>IV. La </a:t>
            </a:r>
            <a:r>
              <a:rPr lang="es-ES_tradnl" sz="1600" dirty="0">
                <a:solidFill>
                  <a:srgbClr val="000000"/>
                </a:solidFill>
                <a:latin typeface="Courier New"/>
                <a:ea typeface="Arial"/>
                <a:cs typeface="Courier New"/>
              </a:rPr>
              <a:t>normatividad aplicable que faculta al responsable a tratar los datos personales;</a:t>
            </a:r>
          </a:p>
          <a:p>
            <a:pPr marL="109537" indent="0">
              <a:buNone/>
            </a:pPr>
            <a:r>
              <a:rPr lang="es-ES_tradnl" sz="1600" dirty="0" smtClean="0">
                <a:solidFill>
                  <a:srgbClr val="000000"/>
                </a:solidFill>
                <a:latin typeface="Courier New"/>
                <a:ea typeface="Arial"/>
                <a:cs typeface="Courier New"/>
              </a:rPr>
              <a:t>V. La</a:t>
            </a:r>
            <a:r>
              <a:rPr lang="es-ES_tradnl" sz="1600" dirty="0">
                <a:solidFill>
                  <a:srgbClr val="000000"/>
                </a:solidFill>
                <a:latin typeface="Courier New"/>
                <a:ea typeface="Arial"/>
                <a:cs typeface="Courier New"/>
              </a:rPr>
              <a:t>(s) finalidad(es) de la base de datos personales;</a:t>
            </a:r>
          </a:p>
          <a:p>
            <a:pPr marL="109537" indent="0">
              <a:buNone/>
            </a:pPr>
            <a:r>
              <a:rPr lang="es-ES_tradnl" sz="1600" dirty="0" smtClean="0">
                <a:solidFill>
                  <a:srgbClr val="000000"/>
                </a:solidFill>
                <a:latin typeface="Courier New"/>
                <a:ea typeface="Arial"/>
                <a:cs typeface="Courier New"/>
              </a:rPr>
              <a:t>VI. El </a:t>
            </a:r>
            <a:r>
              <a:rPr lang="es-ES_tradnl" sz="1600" dirty="0">
                <a:solidFill>
                  <a:srgbClr val="000000"/>
                </a:solidFill>
                <a:latin typeface="Courier New"/>
                <a:ea typeface="Arial"/>
                <a:cs typeface="Courier New"/>
              </a:rPr>
              <a:t>tipo de datos personales objeto de </a:t>
            </a:r>
            <a:r>
              <a:rPr lang="es-ES_tradnl" sz="1600" dirty="0" smtClean="0">
                <a:solidFill>
                  <a:srgbClr val="000000"/>
                </a:solidFill>
                <a:latin typeface="Courier New"/>
                <a:ea typeface="Arial"/>
                <a:cs typeface="Courier New"/>
              </a:rPr>
              <a:t>tratamiento (</a:t>
            </a:r>
            <a:r>
              <a:rPr lang="en-US" sz="1600" dirty="0" smtClean="0">
                <a:solidFill>
                  <a:srgbClr val="000000"/>
                </a:solidFill>
                <a:latin typeface="Courier New"/>
                <a:ea typeface="Arial"/>
                <a:cs typeface="Courier New"/>
              </a:rPr>
              <a:t>…)</a:t>
            </a:r>
            <a:endParaRPr lang="es-ES_tradnl" sz="1600" dirty="0">
              <a:solidFill>
                <a:srgbClr val="000000"/>
              </a:solidFill>
              <a:latin typeface="Courier New"/>
              <a:ea typeface="Arial"/>
              <a:cs typeface="Courier New"/>
            </a:endParaRPr>
          </a:p>
        </p:txBody>
      </p:sp>
      <p:sp>
        <p:nvSpPr>
          <p:cNvPr id="5" name="Title 4"/>
          <p:cNvSpPr>
            <a:spLocks noGrp="1"/>
          </p:cNvSpPr>
          <p:nvPr>
            <p:ph type="title"/>
          </p:nvPr>
        </p:nvSpPr>
        <p:spPr>
          <a:xfrm>
            <a:off x="457200" y="76200"/>
            <a:ext cx="6508750" cy="1143000"/>
          </a:xfrm>
        </p:spPr>
        <p:txBody>
          <a:bodyPr/>
          <a:lstStyle/>
          <a:p>
            <a:r>
              <a:rPr lang="es-ES_tradnl" sz="3000" dirty="0"/>
              <a:t>3.9. Registro Nacional de Protección de Datos Personales</a:t>
            </a:r>
          </a:p>
        </p:txBody>
      </p:sp>
    </p:spTree>
    <p:extLst>
      <p:ext uri="{BB962C8B-B14F-4D97-AF65-F5344CB8AC3E}">
        <p14:creationId xmlns:p14="http://schemas.microsoft.com/office/powerpoint/2010/main" val="2726341718"/>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Marcador de contenido"/>
          <p:cNvSpPr>
            <a:spLocks noGrp="1"/>
          </p:cNvSpPr>
          <p:nvPr>
            <p:ph idx="1"/>
          </p:nvPr>
        </p:nvSpPr>
        <p:spPr>
          <a:xfrm>
            <a:off x="457200" y="1268760"/>
            <a:ext cx="8229600" cy="5400600"/>
          </a:xfrm>
        </p:spPr>
        <p:txBody>
          <a:bodyPr/>
          <a:lstStyle/>
          <a:p>
            <a:pPr marL="109537" indent="0">
              <a:buNone/>
            </a:pPr>
            <a:endParaRPr lang="es-ES_tradnl" sz="1600" dirty="0" smtClean="0">
              <a:solidFill>
                <a:srgbClr val="000000"/>
              </a:solidFill>
              <a:latin typeface="Courier New"/>
              <a:ea typeface="Arial"/>
              <a:cs typeface="Courier New"/>
            </a:endParaRPr>
          </a:p>
          <a:p>
            <a:pPr marL="109537" indent="0">
              <a:buNone/>
            </a:pPr>
            <a:r>
              <a:rPr lang="es-ES_tradnl" sz="1600" dirty="0" smtClean="0">
                <a:solidFill>
                  <a:srgbClr val="000000"/>
                </a:solidFill>
                <a:latin typeface="Courier New"/>
                <a:ea typeface="Arial"/>
                <a:cs typeface="Courier New"/>
              </a:rPr>
              <a:t>Mis sugerencias de enmiendas:</a:t>
            </a:r>
            <a:endParaRPr lang="es-ES_tradnl" sz="1600" dirty="0">
              <a:solidFill>
                <a:srgbClr val="000000"/>
              </a:solidFill>
              <a:latin typeface="Courier New"/>
              <a:ea typeface="Arial"/>
              <a:cs typeface="Courier New"/>
            </a:endParaRPr>
          </a:p>
          <a:p>
            <a:pPr marL="109537" indent="0">
              <a:buNone/>
            </a:pPr>
            <a:r>
              <a:rPr lang="es-ES_tradnl" sz="1600" dirty="0" smtClean="0">
                <a:solidFill>
                  <a:srgbClr val="000000"/>
                </a:solidFill>
                <a:latin typeface="Courier New"/>
                <a:ea typeface="Arial"/>
                <a:cs typeface="Courier New"/>
              </a:rPr>
              <a:t>Artículo </a:t>
            </a:r>
            <a:r>
              <a:rPr lang="es-ES_tradnl" sz="1600" dirty="0">
                <a:solidFill>
                  <a:srgbClr val="000000"/>
                </a:solidFill>
                <a:latin typeface="Courier New"/>
                <a:ea typeface="Arial"/>
                <a:cs typeface="Courier New"/>
              </a:rPr>
              <a:t>261.	El responsable </a:t>
            </a:r>
            <a:r>
              <a:rPr lang="es-ES_tradnl" sz="1600" dirty="0" smtClean="0">
                <a:solidFill>
                  <a:srgbClr val="000000"/>
                </a:solidFill>
                <a:latin typeface="Courier New"/>
                <a:ea typeface="Arial"/>
                <a:cs typeface="Courier New"/>
              </a:rPr>
              <a:t>deberá </a:t>
            </a:r>
            <a:r>
              <a:rPr lang="es-ES_tradnl" sz="1600" dirty="0">
                <a:solidFill>
                  <a:srgbClr val="000000"/>
                </a:solidFill>
                <a:latin typeface="Courier New"/>
                <a:ea typeface="Arial"/>
                <a:cs typeface="Courier New"/>
              </a:rPr>
              <a:t>inscribir en el Registro las bases de datos personales que trate, señalando respecto de las mismas, al menos, la siguiente información</a:t>
            </a:r>
            <a:r>
              <a:rPr lang="es-ES_tradnl" sz="1600" dirty="0" smtClean="0">
                <a:solidFill>
                  <a:srgbClr val="000000"/>
                </a:solidFill>
                <a:latin typeface="Courier New"/>
                <a:ea typeface="Arial"/>
                <a:cs typeface="Courier New"/>
              </a:rPr>
              <a:t>:</a:t>
            </a:r>
            <a:endParaRPr lang="es-ES_tradnl" sz="1600" dirty="0">
              <a:solidFill>
                <a:srgbClr val="000000"/>
              </a:solidFill>
              <a:latin typeface="Courier New"/>
              <a:ea typeface="Arial"/>
              <a:cs typeface="Courier New"/>
            </a:endParaRPr>
          </a:p>
          <a:p>
            <a:pPr marL="109537" indent="0">
              <a:buNone/>
            </a:pPr>
            <a:r>
              <a:rPr lang="es-ES_tradnl" sz="1600" dirty="0" smtClean="0">
                <a:solidFill>
                  <a:srgbClr val="000000"/>
                </a:solidFill>
                <a:latin typeface="Courier New"/>
                <a:ea typeface="Arial"/>
                <a:cs typeface="Courier New"/>
              </a:rPr>
              <a:t>I. </a:t>
            </a:r>
            <a:r>
              <a:rPr lang="en-US" sz="1600" dirty="0" smtClean="0">
                <a:solidFill>
                  <a:srgbClr val="000000"/>
                </a:solidFill>
                <a:latin typeface="Courier New"/>
                <a:ea typeface="Arial"/>
                <a:cs typeface="Courier New"/>
              </a:rPr>
              <a:t>…</a:t>
            </a:r>
            <a:endParaRPr lang="es-ES_tradnl" sz="1600" dirty="0">
              <a:solidFill>
                <a:srgbClr val="000000"/>
              </a:solidFill>
              <a:latin typeface="Courier New"/>
              <a:ea typeface="Arial"/>
              <a:cs typeface="Courier New"/>
            </a:endParaRPr>
          </a:p>
          <a:p>
            <a:pPr marL="109537" indent="0">
              <a:buNone/>
            </a:pPr>
            <a:r>
              <a:rPr lang="es-ES_tradnl" sz="1600" b="1" dirty="0">
                <a:solidFill>
                  <a:srgbClr val="000000"/>
                </a:solidFill>
                <a:latin typeface="Courier New"/>
                <a:ea typeface="Arial"/>
                <a:cs typeface="Courier New"/>
              </a:rPr>
              <a:t>Mis sugerencias de enmiendas:</a:t>
            </a:r>
          </a:p>
          <a:p>
            <a:pPr marL="109537" indent="0">
              <a:buNone/>
            </a:pPr>
            <a:r>
              <a:rPr lang="es-ES_tradnl" sz="1600" b="1" dirty="0" smtClean="0">
                <a:solidFill>
                  <a:srgbClr val="000000"/>
                </a:solidFill>
                <a:latin typeface="Courier New"/>
                <a:ea typeface="Arial"/>
                <a:cs typeface="Courier New"/>
              </a:rPr>
              <a:t>VII. Una </a:t>
            </a:r>
            <a:r>
              <a:rPr lang="es-ES_tradnl" sz="1600" b="1" dirty="0">
                <a:solidFill>
                  <a:srgbClr val="000000"/>
                </a:solidFill>
                <a:latin typeface="Courier New"/>
                <a:ea typeface="Arial"/>
                <a:cs typeface="Courier New"/>
              </a:rPr>
              <a:t>explicación sobre cómo ejercer los derechos “ARCO”;</a:t>
            </a:r>
          </a:p>
          <a:p>
            <a:pPr marL="109537" indent="0">
              <a:buNone/>
            </a:pPr>
            <a:r>
              <a:rPr lang="es-ES_tradnl" sz="1600" b="1" dirty="0" smtClean="0">
                <a:solidFill>
                  <a:srgbClr val="000000"/>
                </a:solidFill>
                <a:latin typeface="Courier New"/>
                <a:ea typeface="Arial"/>
                <a:cs typeface="Courier New"/>
              </a:rPr>
              <a:t>VIII. La </a:t>
            </a:r>
            <a:r>
              <a:rPr lang="es-ES_tradnl" sz="1600" b="1" dirty="0">
                <a:solidFill>
                  <a:srgbClr val="000000"/>
                </a:solidFill>
                <a:latin typeface="Courier New"/>
                <a:ea typeface="Arial"/>
                <a:cs typeface="Courier New"/>
              </a:rPr>
              <a:t>manifestación de impacto a la privacidad, y</a:t>
            </a:r>
          </a:p>
          <a:p>
            <a:pPr marL="109537" indent="0">
              <a:buNone/>
            </a:pPr>
            <a:r>
              <a:rPr lang="es-ES_tradnl" sz="1600" b="1" dirty="0" smtClean="0">
                <a:solidFill>
                  <a:srgbClr val="000000"/>
                </a:solidFill>
                <a:latin typeface="Courier New"/>
                <a:ea typeface="Arial"/>
                <a:cs typeface="Courier New"/>
              </a:rPr>
              <a:t>IX. Las </a:t>
            </a:r>
            <a:r>
              <a:rPr lang="es-ES_tradnl" sz="1600" b="1" dirty="0">
                <a:solidFill>
                  <a:srgbClr val="000000"/>
                </a:solidFill>
                <a:latin typeface="Courier New"/>
                <a:ea typeface="Arial"/>
                <a:cs typeface="Courier New"/>
              </a:rPr>
              <a:t>mejores prácticas que haya implementado y registrado el sujeto obligado en el Registro de Esquemas de Autorregulación del Instituto</a:t>
            </a:r>
            <a:r>
              <a:rPr lang="es-ES_tradnl" sz="1600" b="1" dirty="0" smtClean="0">
                <a:solidFill>
                  <a:srgbClr val="000000"/>
                </a:solidFill>
                <a:latin typeface="Courier New"/>
                <a:ea typeface="Arial"/>
                <a:cs typeface="Courier New"/>
              </a:rPr>
              <a:t>.</a:t>
            </a:r>
            <a:endParaRPr lang="es-ES_tradnl" sz="1600" b="1" dirty="0">
              <a:solidFill>
                <a:srgbClr val="000000"/>
              </a:solidFill>
              <a:latin typeface="Courier New"/>
              <a:ea typeface="Arial"/>
              <a:cs typeface="Courier New"/>
            </a:endParaRPr>
          </a:p>
        </p:txBody>
      </p:sp>
      <p:sp>
        <p:nvSpPr>
          <p:cNvPr id="5" name="Title 4"/>
          <p:cNvSpPr>
            <a:spLocks noGrp="1"/>
          </p:cNvSpPr>
          <p:nvPr>
            <p:ph type="title"/>
          </p:nvPr>
        </p:nvSpPr>
        <p:spPr>
          <a:xfrm>
            <a:off x="457200" y="76200"/>
            <a:ext cx="6508750" cy="1143000"/>
          </a:xfrm>
        </p:spPr>
        <p:txBody>
          <a:bodyPr/>
          <a:lstStyle/>
          <a:p>
            <a:r>
              <a:rPr lang="es-ES_tradnl" sz="3000" dirty="0"/>
              <a:t>3.9. Registro Nacional de Protección de Datos Personales</a:t>
            </a:r>
          </a:p>
        </p:txBody>
      </p:sp>
    </p:spTree>
    <p:extLst>
      <p:ext uri="{BB962C8B-B14F-4D97-AF65-F5344CB8AC3E}">
        <p14:creationId xmlns:p14="http://schemas.microsoft.com/office/powerpoint/2010/main" val="195393506"/>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7"/>
          <p:cNvSpPr>
            <a:spLocks noGrp="1"/>
          </p:cNvSpPr>
          <p:nvPr>
            <p:ph idx="1"/>
          </p:nvPr>
        </p:nvSpPr>
        <p:spPr>
          <a:xfrm>
            <a:off x="727546" y="1556792"/>
            <a:ext cx="6508750" cy="3916363"/>
          </a:xfrm>
        </p:spPr>
        <p:txBody>
          <a:bodyPr/>
          <a:lstStyle/>
          <a:p>
            <a:pPr eaLnBrk="1" hangingPunct="1"/>
            <a:r>
              <a:rPr lang="es-ES_tradnl" sz="2800" dirty="0" smtClean="0">
                <a:latin typeface="Candara" pitchFamily="34" charset="0"/>
                <a:ea typeface="ＭＳ Ｐゴシック" pitchFamily="34" charset="-128"/>
              </a:rPr>
              <a:t>Privacidad </a:t>
            </a:r>
            <a:r>
              <a:rPr lang="es-ES_tradnl" sz="2800" dirty="0">
                <a:latin typeface="Candara" pitchFamily="34" charset="0"/>
                <a:ea typeface="ＭＳ Ｐゴシック" pitchFamily="34" charset="-128"/>
              </a:rPr>
              <a:t>laboral:</a:t>
            </a:r>
          </a:p>
          <a:p>
            <a:pPr lvl="1" eaLnBrk="1" hangingPunct="1"/>
            <a:r>
              <a:rPr lang="es-ES_tradnl" sz="2400" dirty="0" smtClean="0">
                <a:latin typeface="Candara" pitchFamily="34" charset="0"/>
                <a:ea typeface="ＭＳ Ｐゴシック" pitchFamily="34" charset="-128"/>
              </a:rPr>
              <a:t>Protección </a:t>
            </a:r>
            <a:r>
              <a:rPr lang="es-ES_tradnl" sz="2400" dirty="0">
                <a:latin typeface="Candara" pitchFamily="34" charset="0"/>
                <a:ea typeface="ＭＳ Ｐゴシック" pitchFamily="34" charset="-128"/>
              </a:rPr>
              <a:t>de la privacidad y datos personales de </a:t>
            </a:r>
            <a:r>
              <a:rPr lang="es-ES_tradnl" sz="2400" dirty="0" smtClean="0">
                <a:latin typeface="Candara" pitchFamily="34" charset="0"/>
                <a:ea typeface="ＭＳ Ｐゴシック" pitchFamily="34" charset="-128"/>
              </a:rPr>
              <a:t>estudiantes y personas en b</a:t>
            </a:r>
            <a:r>
              <a:rPr lang="es-ES_tradnl" sz="2400" dirty="0" smtClean="0">
                <a:latin typeface="Candara" pitchFamily="34" charset="0"/>
                <a:ea typeface="ＭＳ Ｐゴシック" pitchFamily="34" charset="-128"/>
              </a:rPr>
              <a:t>úsqueda de trabajo</a:t>
            </a:r>
            <a:r>
              <a:rPr lang="es-ES_tradnl" sz="2400" dirty="0" smtClean="0">
                <a:latin typeface="Candara" pitchFamily="34" charset="0"/>
                <a:ea typeface="ＭＳ Ｐゴシック" pitchFamily="34" charset="-128"/>
              </a:rPr>
              <a:t> </a:t>
            </a:r>
            <a:r>
              <a:rPr lang="es-ES_tradnl" sz="2400" dirty="0">
                <a:latin typeface="Candara" pitchFamily="34" charset="0"/>
                <a:ea typeface="ＭＳ Ｐゴシック" pitchFamily="34" charset="-128"/>
              </a:rPr>
              <a:t>contra los reclutadores y sitios de búsqueda de trabajo en línea</a:t>
            </a:r>
            <a:r>
              <a:rPr lang="es-ES_tradnl" sz="2400" dirty="0" smtClean="0">
                <a:latin typeface="Candara" pitchFamily="34" charset="0"/>
                <a:ea typeface="ＭＳ Ｐゴシック" pitchFamily="34" charset="-128"/>
              </a:rPr>
              <a:t>.</a:t>
            </a:r>
            <a:endParaRPr lang="es-ES_tradnl" sz="2400" dirty="0">
              <a:latin typeface="Candara" pitchFamily="34" charset="0"/>
              <a:ea typeface="ＭＳ Ｐゴシック" pitchFamily="34" charset="-128"/>
            </a:endParaRPr>
          </a:p>
        </p:txBody>
      </p:sp>
      <p:sp>
        <p:nvSpPr>
          <p:cNvPr id="24579" name="Footer Placeholder 3"/>
          <p:cNvSpPr txBox="1">
            <a:spLocks/>
          </p:cNvSpPr>
          <p:nvPr/>
        </p:nvSpPr>
        <p:spPr bwMode="auto">
          <a:xfrm>
            <a:off x="228600" y="6340475"/>
            <a:ext cx="6007100" cy="365125"/>
          </a:xfrm>
          <a:prstGeom prst="rect">
            <a:avLst/>
          </a:prstGeom>
          <a:noFill/>
          <a:ln w="9525">
            <a:noFill/>
            <a:miter lim="800000"/>
            <a:headEnd/>
            <a:tailEnd/>
          </a:ln>
        </p:spPr>
        <p:txBody>
          <a:bodyPr anchor="ctr"/>
          <a:lstStyle/>
          <a:p>
            <a:fld id="{3FF1821D-35FD-497E-A915-09FEF314A160}" type="slidenum">
              <a:rPr lang="en-US" sz="1400">
                <a:solidFill>
                  <a:srgbClr val="858585"/>
                </a:solidFill>
                <a:latin typeface="Helvetica Neue" charset="0"/>
              </a:rPr>
              <a:pPr/>
              <a:t>15</a:t>
            </a:fld>
            <a:endParaRPr lang="en-US" sz="1400">
              <a:solidFill>
                <a:srgbClr val="858585"/>
              </a:solidFill>
              <a:latin typeface="Helvetica Neue" charset="0"/>
            </a:endParaRPr>
          </a:p>
        </p:txBody>
      </p:sp>
      <p:sp>
        <p:nvSpPr>
          <p:cNvPr id="6" name="Title 6"/>
          <p:cNvSpPr>
            <a:spLocks noGrp="1"/>
          </p:cNvSpPr>
          <p:nvPr>
            <p:ph type="title"/>
          </p:nvPr>
        </p:nvSpPr>
        <p:spPr>
          <a:xfrm>
            <a:off x="827584" y="260648"/>
            <a:ext cx="7632848" cy="1143000"/>
          </a:xfrm>
        </p:spPr>
        <p:txBody>
          <a:bodyPr>
            <a:normAutofit/>
          </a:bodyPr>
          <a:lstStyle/>
          <a:p>
            <a:pPr eaLnBrk="1" hangingPunct="1"/>
            <a:r>
              <a:rPr lang="es-ES_tradnl" sz="4000" dirty="0" smtClean="0">
                <a:latin typeface="Candara" pitchFamily="34" charset="0"/>
                <a:ea typeface="ＭＳ Ｐゴシック" pitchFamily="34" charset="-128"/>
              </a:rPr>
              <a:t>1. Introducción </a:t>
            </a:r>
            <a:r>
              <a:rPr lang="es-ES_tradnl" sz="4000" dirty="0">
                <a:latin typeface="Candara" pitchFamily="34" charset="0"/>
                <a:ea typeface="ＭＳ Ｐゴシック" pitchFamily="34" charset="-128"/>
              </a:rPr>
              <a:t>(10 min.</a:t>
            </a:r>
            <a:r>
              <a:rPr lang="es-ES_tradnl" sz="4000" dirty="0" smtClean="0">
                <a:latin typeface="Candara" pitchFamily="34" charset="0"/>
                <a:ea typeface="ＭＳ Ｐゴシック" pitchFamily="34" charset="-128"/>
              </a:rPr>
              <a:t>)</a:t>
            </a:r>
            <a:endParaRPr lang="es-ES_tradnl" sz="4000" dirty="0">
              <a:latin typeface="Candara" pitchFamily="34" charset="0"/>
              <a:ea typeface="ＭＳ Ｐゴシック" pitchFamily="34" charset="-128"/>
            </a:endParaRPr>
          </a:p>
        </p:txBody>
      </p:sp>
    </p:spTree>
    <p:extLst>
      <p:ext uri="{BB962C8B-B14F-4D97-AF65-F5344CB8AC3E}">
        <p14:creationId xmlns:p14="http://schemas.microsoft.com/office/powerpoint/2010/main" val="493624613"/>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Marcador de contenido"/>
          <p:cNvSpPr>
            <a:spLocks noGrp="1"/>
          </p:cNvSpPr>
          <p:nvPr>
            <p:ph idx="1"/>
          </p:nvPr>
        </p:nvSpPr>
        <p:spPr>
          <a:xfrm>
            <a:off x="457200" y="1524000"/>
            <a:ext cx="7010400" cy="5145360"/>
          </a:xfrm>
        </p:spPr>
        <p:txBody>
          <a:bodyPr/>
          <a:lstStyle/>
          <a:p>
            <a:pPr marL="109537" indent="0">
              <a:buNone/>
            </a:pPr>
            <a:endParaRPr lang="es-ES_tradnl" sz="1300" dirty="0" smtClean="0">
              <a:solidFill>
                <a:srgbClr val="000000"/>
              </a:solidFill>
              <a:latin typeface="Courier New"/>
              <a:ea typeface="Arial"/>
              <a:cs typeface="Courier New"/>
            </a:endParaRPr>
          </a:p>
          <a:p>
            <a:pPr marL="109537" indent="0">
              <a:buNone/>
            </a:pPr>
            <a:r>
              <a:rPr lang="es-ES_tradnl" sz="1600" dirty="0">
                <a:solidFill>
                  <a:srgbClr val="000000"/>
                </a:solidFill>
                <a:latin typeface="Courier New"/>
                <a:ea typeface="Arial"/>
                <a:cs typeface="Courier New"/>
              </a:rPr>
              <a:t>Artículo 262.	El Instituto </a:t>
            </a:r>
            <a:r>
              <a:rPr lang="es-ES_tradnl" sz="1600" dirty="0" smtClean="0">
                <a:solidFill>
                  <a:srgbClr val="000000"/>
                </a:solidFill>
                <a:latin typeface="Courier New"/>
                <a:ea typeface="Arial"/>
                <a:cs typeface="Courier New"/>
              </a:rPr>
              <a:t>deberá </a:t>
            </a:r>
            <a:r>
              <a:rPr lang="es-ES_tradnl" sz="1600" dirty="0">
                <a:solidFill>
                  <a:srgbClr val="000000"/>
                </a:solidFill>
                <a:latin typeface="Courier New"/>
                <a:ea typeface="Arial"/>
                <a:cs typeface="Courier New"/>
              </a:rPr>
              <a:t>poner a disposición una aplicación informática que permita la operación del Registro, de conformidad con el instrumento jurídico que al respecto establezca</a:t>
            </a:r>
            <a:r>
              <a:rPr lang="es-ES_tradnl" sz="1600" dirty="0" smtClean="0">
                <a:solidFill>
                  <a:srgbClr val="000000"/>
                </a:solidFill>
                <a:latin typeface="Courier New"/>
                <a:ea typeface="Arial"/>
                <a:cs typeface="Courier New"/>
              </a:rPr>
              <a:t>.</a:t>
            </a:r>
            <a:endParaRPr lang="es-ES_tradnl" sz="1600" dirty="0">
              <a:solidFill>
                <a:srgbClr val="000000"/>
              </a:solidFill>
              <a:latin typeface="Courier New"/>
              <a:ea typeface="Arial"/>
              <a:cs typeface="Courier New"/>
            </a:endParaRPr>
          </a:p>
          <a:p>
            <a:pPr marL="109537" indent="0">
              <a:buNone/>
            </a:pPr>
            <a:r>
              <a:rPr lang="es-ES_tradnl" sz="1600" dirty="0">
                <a:solidFill>
                  <a:srgbClr val="000000"/>
                </a:solidFill>
                <a:latin typeface="Courier New"/>
                <a:ea typeface="Arial"/>
                <a:cs typeface="Courier New"/>
              </a:rPr>
              <a:t>Artículo 263.	El Instituto </a:t>
            </a:r>
            <a:r>
              <a:rPr lang="es-ES_tradnl" sz="1600" dirty="0" smtClean="0">
                <a:solidFill>
                  <a:srgbClr val="000000"/>
                </a:solidFill>
                <a:latin typeface="Courier New"/>
                <a:ea typeface="Arial"/>
                <a:cs typeface="Courier New"/>
              </a:rPr>
              <a:t>deberá </a:t>
            </a:r>
            <a:r>
              <a:rPr lang="es-ES_tradnl" sz="1600" dirty="0">
                <a:solidFill>
                  <a:srgbClr val="000000"/>
                </a:solidFill>
                <a:latin typeface="Courier New"/>
                <a:ea typeface="Arial"/>
                <a:cs typeface="Courier New"/>
              </a:rPr>
              <a:t>emitir las reglas de operación que tengan por objeto definir el esquema a que se sujetaran los organismos garantes para el suministro, intercambio y sistematización de la información del Registro, y en general, su operación, funcionamiento y administración</a:t>
            </a:r>
            <a:r>
              <a:rPr lang="es-ES_tradnl" sz="1600" dirty="0" smtClean="0">
                <a:solidFill>
                  <a:srgbClr val="000000"/>
                </a:solidFill>
                <a:latin typeface="Courier New"/>
                <a:ea typeface="Arial"/>
                <a:cs typeface="Courier New"/>
              </a:rPr>
              <a:t>.</a:t>
            </a:r>
            <a:endParaRPr lang="es-ES_tradnl" sz="1600" dirty="0">
              <a:solidFill>
                <a:srgbClr val="000000"/>
              </a:solidFill>
              <a:latin typeface="Courier New"/>
              <a:ea typeface="Arial"/>
              <a:cs typeface="Courier New"/>
            </a:endParaRPr>
          </a:p>
          <a:p>
            <a:pPr marL="109537" indent="0">
              <a:buNone/>
            </a:pPr>
            <a:r>
              <a:rPr lang="es-ES_tradnl" sz="1600" dirty="0">
                <a:solidFill>
                  <a:srgbClr val="000000"/>
                </a:solidFill>
                <a:latin typeface="Courier New"/>
                <a:ea typeface="Arial"/>
                <a:cs typeface="Courier New"/>
              </a:rPr>
              <a:t>Lo anterior, sin perjuicio de que la ley federal que en la materia resulte aplicable para el cumplimiento de la presente Ley desarrolle disposiciones específicas en cuanto a la administración, operación y funcionamiento del Registro.</a:t>
            </a:r>
          </a:p>
        </p:txBody>
      </p:sp>
      <p:sp>
        <p:nvSpPr>
          <p:cNvPr id="5" name="Title 4"/>
          <p:cNvSpPr>
            <a:spLocks noGrp="1"/>
          </p:cNvSpPr>
          <p:nvPr>
            <p:ph type="title"/>
          </p:nvPr>
        </p:nvSpPr>
        <p:spPr>
          <a:xfrm>
            <a:off x="457200" y="76200"/>
            <a:ext cx="6508750" cy="1143000"/>
          </a:xfrm>
        </p:spPr>
        <p:txBody>
          <a:bodyPr/>
          <a:lstStyle/>
          <a:p>
            <a:r>
              <a:rPr lang="es-ES_tradnl" sz="3000" dirty="0"/>
              <a:t>3.9. Registro Nacional de Protección de Datos Personales</a:t>
            </a:r>
          </a:p>
        </p:txBody>
      </p:sp>
    </p:spTree>
    <p:extLst>
      <p:ext uri="{BB962C8B-B14F-4D97-AF65-F5344CB8AC3E}">
        <p14:creationId xmlns:p14="http://schemas.microsoft.com/office/powerpoint/2010/main" val="767650196"/>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6"/>
          <p:cNvSpPr>
            <a:spLocks noGrp="1"/>
          </p:cNvSpPr>
          <p:nvPr>
            <p:ph type="title"/>
          </p:nvPr>
        </p:nvSpPr>
        <p:spPr>
          <a:xfrm>
            <a:off x="501650" y="152400"/>
            <a:ext cx="6508750" cy="838200"/>
          </a:xfrm>
        </p:spPr>
        <p:txBody>
          <a:bodyPr/>
          <a:lstStyle/>
          <a:p>
            <a:pPr eaLnBrk="1" hangingPunct="1"/>
            <a:r>
              <a:rPr lang="en-US" sz="4000" dirty="0" err="1" smtClean="0">
                <a:latin typeface="Candara" charset="0"/>
                <a:ea typeface="ＭＳ Ｐゴシック" charset="0"/>
                <a:cs typeface="Candara" charset="0"/>
              </a:rPr>
              <a:t>Retos</a:t>
            </a:r>
            <a:endParaRPr lang="en-US" sz="4000" dirty="0">
              <a:latin typeface="Candara" charset="0"/>
              <a:ea typeface="ＭＳ Ｐゴシック" charset="0"/>
              <a:cs typeface="Candara" charset="0"/>
            </a:endParaRPr>
          </a:p>
        </p:txBody>
      </p:sp>
      <p:sp>
        <p:nvSpPr>
          <p:cNvPr id="24578" name="Content Placeholder 7"/>
          <p:cNvSpPr>
            <a:spLocks noGrp="1"/>
          </p:cNvSpPr>
          <p:nvPr>
            <p:ph idx="1"/>
          </p:nvPr>
        </p:nvSpPr>
        <p:spPr>
          <a:xfrm>
            <a:off x="685800" y="1341437"/>
            <a:ext cx="6508750" cy="4297363"/>
          </a:xfrm>
        </p:spPr>
        <p:txBody>
          <a:bodyPr/>
          <a:lstStyle/>
          <a:p>
            <a:pPr eaLnBrk="1" hangingPunct="1">
              <a:lnSpc>
                <a:spcPct val="80000"/>
              </a:lnSpc>
              <a:spcBef>
                <a:spcPts val="1200"/>
              </a:spcBef>
            </a:pPr>
            <a:r>
              <a:rPr lang="es-ES_tradnl" dirty="0" smtClean="0">
                <a:latin typeface="Candara" charset="0"/>
                <a:ea typeface="ＭＳ Ｐゴシック" charset="0"/>
                <a:cs typeface="Candara" charset="0"/>
              </a:rPr>
              <a:t>Ambicioso:</a:t>
            </a:r>
            <a:r>
              <a:rPr lang="es-ES_tradnl" dirty="0">
                <a:latin typeface="Candara" charset="0"/>
                <a:ea typeface="ＭＳ Ｐゴシック" charset="0"/>
                <a:cs typeface="Candara" charset="0"/>
              </a:rPr>
              <a:t> </a:t>
            </a:r>
            <a:r>
              <a:rPr lang="es-ES_tradnl" dirty="0" smtClean="0">
                <a:latin typeface="Candara" charset="0"/>
                <a:ea typeface="ＭＳ Ｐゴシック" charset="0"/>
                <a:cs typeface="Candara" charset="0"/>
              </a:rPr>
              <a:t>a la altura de las más completas leyes de protección de datos en el mundo.</a:t>
            </a:r>
          </a:p>
          <a:p>
            <a:pPr eaLnBrk="1" hangingPunct="1">
              <a:lnSpc>
                <a:spcPct val="80000"/>
              </a:lnSpc>
              <a:spcBef>
                <a:spcPts val="1200"/>
              </a:spcBef>
            </a:pPr>
            <a:r>
              <a:rPr lang="es-ES_tradnl" dirty="0" smtClean="0">
                <a:latin typeface="Candara" charset="0"/>
                <a:ea typeface="ＭＳ Ｐゴシック" charset="0"/>
                <a:cs typeface="Candara" charset="0"/>
              </a:rPr>
              <a:t>¿Cómo va a ayudar el INAI </a:t>
            </a:r>
            <a:r>
              <a:rPr lang="es-ES_tradnl" dirty="0" smtClean="0">
                <a:latin typeface="Candara" charset="0"/>
                <a:ea typeface="ＭＳ Ｐゴシック" charset="0"/>
                <a:cs typeface="Candara" charset="0"/>
              </a:rPr>
              <a:t>y las autoridades de protecci</a:t>
            </a:r>
            <a:r>
              <a:rPr lang="es-ES_tradnl" dirty="0" smtClean="0">
                <a:latin typeface="Candara" charset="0"/>
                <a:ea typeface="ＭＳ Ｐゴシック" charset="0"/>
                <a:cs typeface="Candara" charset="0"/>
              </a:rPr>
              <a:t>ón de datos estatales </a:t>
            </a:r>
            <a:r>
              <a:rPr lang="es-ES_tradnl" dirty="0" smtClean="0">
                <a:latin typeface="Candara" charset="0"/>
                <a:ea typeface="ＭＳ Ｐゴシック" charset="0"/>
                <a:cs typeface="Candara" charset="0"/>
              </a:rPr>
              <a:t>a </a:t>
            </a:r>
            <a:r>
              <a:rPr lang="es-ES_tradnl" dirty="0" smtClean="0">
                <a:latin typeface="Candara" charset="0"/>
                <a:ea typeface="ＭＳ Ｐゴシック" charset="0"/>
                <a:cs typeface="Candara" charset="0"/>
              </a:rPr>
              <a:t>las entidades públicas a implementar la Ley?</a:t>
            </a:r>
          </a:p>
          <a:p>
            <a:pPr eaLnBrk="1" hangingPunct="1">
              <a:lnSpc>
                <a:spcPct val="80000"/>
              </a:lnSpc>
              <a:spcBef>
                <a:spcPts val="1200"/>
              </a:spcBef>
            </a:pPr>
            <a:r>
              <a:rPr lang="es-ES_tradnl" dirty="0" smtClean="0">
                <a:latin typeface="Candara" charset="0"/>
                <a:ea typeface="ＭＳ Ｐゴシック" charset="0"/>
                <a:cs typeface="Candara" charset="0"/>
              </a:rPr>
              <a:t>¿Cómo se va a conciliar la política de datos abiertos con los requerimientos de la Ley?</a:t>
            </a:r>
          </a:p>
          <a:p>
            <a:pPr eaLnBrk="1" hangingPunct="1">
              <a:lnSpc>
                <a:spcPct val="80000"/>
              </a:lnSpc>
              <a:spcBef>
                <a:spcPts val="1200"/>
              </a:spcBef>
            </a:pPr>
            <a:r>
              <a:rPr lang="es-ES_tradnl" dirty="0" smtClean="0">
                <a:latin typeface="Candara" charset="0"/>
                <a:ea typeface="ＭＳ Ｐゴシック" charset="0"/>
                <a:cs typeface="Candara" charset="0"/>
              </a:rPr>
              <a:t>Notificación de brechas</a:t>
            </a:r>
            <a:r>
              <a:rPr lang="en-US" dirty="0" smtClean="0">
                <a:latin typeface="Candara" charset="0"/>
                <a:ea typeface="ＭＳ Ｐゴシック" charset="0"/>
                <a:cs typeface="Candara" charset="0"/>
              </a:rPr>
              <a:t>… ¿</a:t>
            </a:r>
            <a:r>
              <a:rPr lang="en-US" dirty="0" err="1" smtClean="0">
                <a:latin typeface="Candara" charset="0"/>
                <a:ea typeface="ＭＳ Ｐゴシック" charset="0"/>
                <a:cs typeface="Candara" charset="0"/>
              </a:rPr>
              <a:t>letra</a:t>
            </a:r>
            <a:r>
              <a:rPr lang="en-US" dirty="0" smtClean="0">
                <a:latin typeface="Candara" charset="0"/>
                <a:ea typeface="ＭＳ Ｐゴシック" charset="0"/>
                <a:cs typeface="Candara" charset="0"/>
              </a:rPr>
              <a:t> </a:t>
            </a:r>
            <a:r>
              <a:rPr lang="en-US" dirty="0" err="1" smtClean="0">
                <a:latin typeface="Candara" charset="0"/>
                <a:ea typeface="ＭＳ Ｐゴシック" charset="0"/>
                <a:cs typeface="Candara" charset="0"/>
              </a:rPr>
              <a:t>muerta</a:t>
            </a:r>
            <a:r>
              <a:rPr lang="en-US" dirty="0" smtClean="0">
                <a:latin typeface="Candara" charset="0"/>
                <a:ea typeface="ＭＳ Ｐゴシック" charset="0"/>
                <a:cs typeface="Candara" charset="0"/>
              </a:rPr>
              <a:t> o real </a:t>
            </a:r>
            <a:r>
              <a:rPr lang="en-US" dirty="0" err="1" smtClean="0">
                <a:latin typeface="Candara" charset="0"/>
                <a:ea typeface="ＭＳ Ｐゴシック" charset="0"/>
                <a:cs typeface="Candara" charset="0"/>
              </a:rPr>
              <a:t>voluntad</a:t>
            </a:r>
            <a:r>
              <a:rPr lang="en-US" dirty="0" smtClean="0">
                <a:latin typeface="Candara" charset="0"/>
                <a:ea typeface="ＭＳ Ｐゴシック" charset="0"/>
                <a:cs typeface="Candara" charset="0"/>
              </a:rPr>
              <a:t> </a:t>
            </a:r>
            <a:r>
              <a:rPr lang="en-US" dirty="0" err="1" smtClean="0">
                <a:latin typeface="Candara" charset="0"/>
                <a:ea typeface="ＭＳ Ｐゴシック" charset="0"/>
                <a:cs typeface="Candara" charset="0"/>
              </a:rPr>
              <a:t>política</a:t>
            </a:r>
            <a:r>
              <a:rPr lang="en-US" dirty="0" smtClean="0">
                <a:latin typeface="Candara" charset="0"/>
                <a:ea typeface="ＭＳ Ｐゴシック" charset="0"/>
                <a:cs typeface="Candara" charset="0"/>
              </a:rPr>
              <a:t> de </a:t>
            </a:r>
            <a:r>
              <a:rPr lang="en-US" dirty="0" err="1" smtClean="0">
                <a:latin typeface="Candara" charset="0"/>
                <a:ea typeface="ＭＳ Ｐゴシック" charset="0"/>
                <a:cs typeface="Candara" charset="0"/>
              </a:rPr>
              <a:t>transparencia</a:t>
            </a:r>
            <a:r>
              <a:rPr lang="en-US" dirty="0" smtClean="0">
                <a:latin typeface="Candara" charset="0"/>
                <a:ea typeface="ＭＳ Ｐゴシック" charset="0"/>
                <a:cs typeface="Candara" charset="0"/>
              </a:rPr>
              <a:t>?</a:t>
            </a:r>
            <a:endParaRPr lang="en-US" dirty="0" smtClean="0">
              <a:latin typeface="Candara" charset="0"/>
              <a:ea typeface="ＭＳ Ｐゴシック" charset="0"/>
              <a:cs typeface="Candara" charset="0"/>
            </a:endParaRPr>
          </a:p>
          <a:p>
            <a:pPr eaLnBrk="1" hangingPunct="1">
              <a:lnSpc>
                <a:spcPct val="80000"/>
              </a:lnSpc>
              <a:spcBef>
                <a:spcPts val="1200"/>
              </a:spcBef>
            </a:pPr>
            <a:r>
              <a:rPr lang="en-US" dirty="0" smtClean="0">
                <a:latin typeface="Candara" charset="0"/>
                <a:ea typeface="ＭＳ Ｐゴシック" charset="0"/>
                <a:cs typeface="Candara" charset="0"/>
              </a:rPr>
              <a:t>¿</a:t>
            </a:r>
            <a:r>
              <a:rPr lang="en-US" dirty="0" err="1" smtClean="0">
                <a:latin typeface="Candara" charset="0"/>
                <a:ea typeface="ＭＳ Ｐゴシック" charset="0"/>
                <a:cs typeface="Candara" charset="0"/>
              </a:rPr>
              <a:t>Cómo</a:t>
            </a:r>
            <a:r>
              <a:rPr lang="en-US" dirty="0" smtClean="0">
                <a:latin typeface="Candara" charset="0"/>
                <a:ea typeface="ＭＳ Ｐゴシック" charset="0"/>
                <a:cs typeface="Candara" charset="0"/>
              </a:rPr>
              <a:t> se </a:t>
            </a:r>
            <a:r>
              <a:rPr lang="en-US" dirty="0" err="1" smtClean="0">
                <a:latin typeface="Candara" charset="0"/>
                <a:ea typeface="ＭＳ Ｐゴシック" charset="0"/>
                <a:cs typeface="Candara" charset="0"/>
              </a:rPr>
              <a:t>va</a:t>
            </a:r>
            <a:r>
              <a:rPr lang="en-US" dirty="0" smtClean="0">
                <a:latin typeface="Candara" charset="0"/>
                <a:ea typeface="ＭＳ Ｐゴシック" charset="0"/>
                <a:cs typeface="Candara" charset="0"/>
              </a:rPr>
              <a:t> a </a:t>
            </a:r>
            <a:r>
              <a:rPr lang="en-US" dirty="0" err="1" smtClean="0">
                <a:latin typeface="Candara" charset="0"/>
                <a:ea typeface="ＭＳ Ｐゴシック" charset="0"/>
                <a:cs typeface="Candara" charset="0"/>
              </a:rPr>
              <a:t>asegurar</a:t>
            </a:r>
            <a:r>
              <a:rPr lang="en-US" dirty="0" smtClean="0">
                <a:latin typeface="Candara" charset="0"/>
                <a:ea typeface="ＭＳ Ｐゴシック" charset="0"/>
                <a:cs typeface="Candara" charset="0"/>
              </a:rPr>
              <a:t> </a:t>
            </a:r>
            <a:r>
              <a:rPr lang="en-US" dirty="0" err="1" smtClean="0">
                <a:latin typeface="Candara" charset="0"/>
                <a:ea typeface="ＭＳ Ｐゴシック" charset="0"/>
                <a:cs typeface="Candara" charset="0"/>
              </a:rPr>
              <a:t>que</a:t>
            </a:r>
            <a:r>
              <a:rPr lang="en-US" dirty="0" smtClean="0">
                <a:latin typeface="Candara" charset="0"/>
                <a:ea typeface="ＭＳ Ｐゴシック" charset="0"/>
                <a:cs typeface="Candara" charset="0"/>
              </a:rPr>
              <a:t> </a:t>
            </a:r>
            <a:r>
              <a:rPr lang="en-US" dirty="0" err="1" smtClean="0">
                <a:latin typeface="Candara" charset="0"/>
                <a:ea typeface="ＭＳ Ｐゴシック" charset="0"/>
                <a:cs typeface="Candara" charset="0"/>
              </a:rPr>
              <a:t>las</a:t>
            </a:r>
            <a:r>
              <a:rPr lang="en-US" dirty="0" smtClean="0">
                <a:latin typeface="Candara" charset="0"/>
                <a:ea typeface="ＭＳ Ｐゴシック" charset="0"/>
                <a:cs typeface="Candara" charset="0"/>
              </a:rPr>
              <a:t> </a:t>
            </a:r>
            <a:r>
              <a:rPr lang="en-US" dirty="0" err="1" smtClean="0">
                <a:latin typeface="Candara" charset="0"/>
                <a:ea typeface="ＭＳ Ｐゴシック" charset="0"/>
                <a:cs typeface="Candara" charset="0"/>
              </a:rPr>
              <a:t>leyes</a:t>
            </a:r>
            <a:r>
              <a:rPr lang="en-US" dirty="0" smtClean="0">
                <a:latin typeface="Candara" charset="0"/>
                <a:ea typeface="ＭＳ Ｐゴシック" charset="0"/>
                <a:cs typeface="Candara" charset="0"/>
              </a:rPr>
              <a:t> </a:t>
            </a:r>
            <a:r>
              <a:rPr lang="en-US" dirty="0" err="1" smtClean="0">
                <a:latin typeface="Candara" charset="0"/>
                <a:ea typeface="ＭＳ Ｐゴシック" charset="0"/>
                <a:cs typeface="Candara" charset="0"/>
              </a:rPr>
              <a:t>estatales</a:t>
            </a:r>
            <a:r>
              <a:rPr lang="en-US" dirty="0" smtClean="0">
                <a:latin typeface="Candara" charset="0"/>
                <a:ea typeface="ＭＳ Ｐゴシック" charset="0"/>
                <a:cs typeface="Candara" charset="0"/>
              </a:rPr>
              <a:t> </a:t>
            </a:r>
            <a:r>
              <a:rPr lang="en-US" dirty="0" err="1" smtClean="0">
                <a:latin typeface="Candara" charset="0"/>
                <a:ea typeface="ＭＳ Ｐゴシック" charset="0"/>
                <a:cs typeface="Candara" charset="0"/>
              </a:rPr>
              <a:t>estarán</a:t>
            </a:r>
            <a:r>
              <a:rPr lang="en-US" dirty="0" smtClean="0">
                <a:latin typeface="Candara" charset="0"/>
                <a:ea typeface="ＭＳ Ｐゴシック" charset="0"/>
                <a:cs typeface="Candara" charset="0"/>
              </a:rPr>
              <a:t> </a:t>
            </a:r>
            <a:r>
              <a:rPr lang="en-US" dirty="0" err="1" smtClean="0">
                <a:latin typeface="Candara" charset="0"/>
                <a:ea typeface="ＭＳ Ｐゴシック" charset="0"/>
                <a:cs typeface="Candara" charset="0"/>
              </a:rPr>
              <a:t>diseñadas</a:t>
            </a:r>
            <a:r>
              <a:rPr lang="en-US" dirty="0" smtClean="0">
                <a:latin typeface="Candara" charset="0"/>
                <a:ea typeface="ＭＳ Ｐゴシック" charset="0"/>
                <a:cs typeface="Candara" charset="0"/>
              </a:rPr>
              <a:t> de </a:t>
            </a:r>
            <a:r>
              <a:rPr lang="en-US" dirty="0" err="1" smtClean="0">
                <a:latin typeface="Candara" charset="0"/>
                <a:ea typeface="ＭＳ Ｐゴシック" charset="0"/>
                <a:cs typeface="Candara" charset="0"/>
              </a:rPr>
              <a:t>manera</a:t>
            </a:r>
            <a:r>
              <a:rPr lang="en-US" dirty="0" smtClean="0">
                <a:latin typeface="Candara" charset="0"/>
                <a:ea typeface="ＭＳ Ｐゴシック" charset="0"/>
                <a:cs typeface="Candara" charset="0"/>
              </a:rPr>
              <a:t> </a:t>
            </a:r>
            <a:r>
              <a:rPr lang="en-US" dirty="0" err="1" smtClean="0">
                <a:latin typeface="Candara" charset="0"/>
                <a:ea typeface="ＭＳ Ｐゴシック" charset="0"/>
                <a:cs typeface="Candara" charset="0"/>
              </a:rPr>
              <a:t>homogénea</a:t>
            </a:r>
            <a:r>
              <a:rPr lang="en-US" dirty="0" smtClean="0">
                <a:latin typeface="Candara" charset="0"/>
                <a:ea typeface="ＭＳ Ｐゴシック" charset="0"/>
                <a:cs typeface="Candara" charset="0"/>
              </a:rPr>
              <a:t>?</a:t>
            </a:r>
          </a:p>
          <a:p>
            <a:pPr marL="228600" lvl="1" eaLnBrk="1" hangingPunct="1">
              <a:lnSpc>
                <a:spcPct val="80000"/>
              </a:lnSpc>
              <a:spcBef>
                <a:spcPts val="1200"/>
              </a:spcBef>
              <a:buClr>
                <a:schemeClr val="accent1"/>
              </a:buClr>
            </a:pPr>
            <a:r>
              <a:rPr lang="es-ES_tradnl" sz="2000" dirty="0" smtClean="0">
                <a:latin typeface="Candara" charset="0"/>
                <a:ea typeface="ＭＳ Ｐゴシック" charset="0"/>
                <a:cs typeface="Candara" charset="0"/>
              </a:rPr>
              <a:t>Manifestación </a:t>
            </a:r>
            <a:r>
              <a:rPr lang="es-ES_tradnl" sz="2000" dirty="0">
                <a:latin typeface="Candara" charset="0"/>
                <a:ea typeface="ＭＳ Ｐゴシック" charset="0"/>
                <a:cs typeface="Candara" charset="0"/>
              </a:rPr>
              <a:t>de impacto a la </a:t>
            </a:r>
            <a:r>
              <a:rPr lang="es-ES_tradnl" sz="2000" dirty="0" smtClean="0">
                <a:latin typeface="Candara" charset="0"/>
                <a:ea typeface="ＭＳ Ｐゴシック" charset="0"/>
                <a:cs typeface="Candara" charset="0"/>
              </a:rPr>
              <a:t>privacidad: no más “RENAUT”.</a:t>
            </a:r>
            <a:endParaRPr lang="es-ES_tradnl" sz="2000" dirty="0">
              <a:latin typeface="Candara" charset="0"/>
              <a:ea typeface="ＭＳ Ｐゴシック" charset="0"/>
              <a:cs typeface="Candara" charset="0"/>
            </a:endParaRPr>
          </a:p>
          <a:p>
            <a:pPr marL="228600" lvl="1" eaLnBrk="1" hangingPunct="1">
              <a:lnSpc>
                <a:spcPct val="80000"/>
              </a:lnSpc>
              <a:spcBef>
                <a:spcPts val="1200"/>
              </a:spcBef>
              <a:buClr>
                <a:schemeClr val="accent1"/>
              </a:buClr>
            </a:pPr>
            <a:r>
              <a:rPr lang="es-ES_tradnl" sz="2000" dirty="0" smtClean="0">
                <a:latin typeface="Candara" charset="0"/>
                <a:ea typeface="ＭＳ Ｐゴシック" charset="0"/>
                <a:cs typeface="Candara" charset="0"/>
              </a:rPr>
              <a:t>¿</a:t>
            </a:r>
            <a:r>
              <a:rPr lang="es-ES_tradnl" sz="2000" dirty="0" smtClean="0">
                <a:latin typeface="Candara" charset="0"/>
                <a:ea typeface="ＭＳ Ｐゴシック" charset="0"/>
                <a:cs typeface="Candara" charset="0"/>
              </a:rPr>
              <a:t>Qué incentivos existen para que el ciudadano denuncie abusos en el sector público?</a:t>
            </a:r>
          </a:p>
        </p:txBody>
      </p:sp>
      <p:sp>
        <p:nvSpPr>
          <p:cNvPr id="2" name="Slide Number Placeholder 1"/>
          <p:cNvSpPr>
            <a:spLocks noGrp="1"/>
          </p:cNvSpPr>
          <p:nvPr>
            <p:ph type="sldNum" sz="quarter" idx="10"/>
          </p:nvPr>
        </p:nvSpPr>
        <p:spPr/>
        <p:txBody>
          <a:bodyPr/>
          <a:lstStyle/>
          <a:p>
            <a:pPr>
              <a:defRPr/>
            </a:pPr>
            <a:fld id="{A81CC16B-A2BF-8643-AD6E-6CA69D94F792}" type="slidenum">
              <a:rPr lang="en-US" smtClean="0"/>
              <a:pPr>
                <a:defRPr/>
              </a:pPr>
              <a:t>151</a:t>
            </a:fld>
            <a:endParaRPr lang="en-US" dirty="0"/>
          </a:p>
        </p:txBody>
      </p:sp>
    </p:spTree>
    <p:extLst>
      <p:ext uri="{BB962C8B-B14F-4D97-AF65-F5344CB8AC3E}">
        <p14:creationId xmlns:p14="http://schemas.microsoft.com/office/powerpoint/2010/main" val="4227019153"/>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6"/>
          <p:cNvSpPr>
            <a:spLocks noGrp="1"/>
          </p:cNvSpPr>
          <p:nvPr>
            <p:ph type="title"/>
          </p:nvPr>
        </p:nvSpPr>
        <p:spPr>
          <a:xfrm>
            <a:off x="501650" y="533400"/>
            <a:ext cx="6508750" cy="1143000"/>
          </a:xfrm>
        </p:spPr>
        <p:txBody>
          <a:bodyPr/>
          <a:lstStyle/>
          <a:p>
            <a:pPr eaLnBrk="1" hangingPunct="1"/>
            <a:r>
              <a:rPr lang="es-ES_tradnl" sz="4400" dirty="0" smtClean="0">
                <a:latin typeface="Candara" charset="0"/>
                <a:ea typeface="ＭＳ Ｐゴシック" charset="0"/>
                <a:cs typeface="Candara" charset="0"/>
              </a:rPr>
              <a:t>3. Descanso (15 min.)</a:t>
            </a:r>
            <a:endParaRPr lang="en-US" sz="5400" dirty="0">
              <a:latin typeface="Candara" charset="0"/>
              <a:ea typeface="ＭＳ Ｐゴシック" charset="0"/>
              <a:cs typeface="Candara" charset="0"/>
            </a:endParaRPr>
          </a:p>
        </p:txBody>
      </p:sp>
      <p:sp>
        <p:nvSpPr>
          <p:cNvPr id="24578" name="Content Placeholder 7"/>
          <p:cNvSpPr>
            <a:spLocks noGrp="1"/>
          </p:cNvSpPr>
          <p:nvPr>
            <p:ph idx="1"/>
          </p:nvPr>
        </p:nvSpPr>
        <p:spPr>
          <a:xfrm>
            <a:off x="685800" y="2027237"/>
            <a:ext cx="6508750" cy="4144963"/>
          </a:xfrm>
        </p:spPr>
        <p:txBody>
          <a:bodyPr/>
          <a:lstStyle/>
          <a:p>
            <a:pPr marL="0" indent="0" algn="ctr" eaLnBrk="1" hangingPunct="1">
              <a:buNone/>
            </a:pPr>
            <a:r>
              <a:rPr lang="en-US" sz="6600" dirty="0" smtClean="0">
                <a:latin typeface="Candara" charset="0"/>
                <a:ea typeface="ＭＳ Ｐゴシック" charset="0"/>
                <a:cs typeface="Candara" charset="0"/>
              </a:rPr>
              <a:t>Gracias </a:t>
            </a:r>
            <a:r>
              <a:rPr lang="en-US" sz="6600" dirty="0" err="1" smtClean="0">
                <a:latin typeface="Candara" charset="0"/>
                <a:ea typeface="ＭＳ Ｐゴシック" charset="0"/>
                <a:cs typeface="Candara" charset="0"/>
              </a:rPr>
              <a:t>por</a:t>
            </a:r>
            <a:r>
              <a:rPr lang="en-US" sz="6600" dirty="0" smtClean="0">
                <a:latin typeface="Candara" charset="0"/>
                <a:ea typeface="ＭＳ Ｐゴシック" charset="0"/>
                <a:cs typeface="Candara" charset="0"/>
              </a:rPr>
              <a:t> </a:t>
            </a:r>
            <a:r>
              <a:rPr lang="en-US" sz="6600" dirty="0" err="1" smtClean="0">
                <a:latin typeface="Candara" charset="0"/>
                <a:ea typeface="ＭＳ Ｐゴシック" charset="0"/>
                <a:cs typeface="Candara" charset="0"/>
              </a:rPr>
              <a:t>pensar</a:t>
            </a:r>
            <a:r>
              <a:rPr lang="en-US" sz="6600" dirty="0" smtClean="0">
                <a:latin typeface="Candara" charset="0"/>
                <a:ea typeface="ＭＳ Ｐゴシック" charset="0"/>
                <a:cs typeface="Candara" charset="0"/>
              </a:rPr>
              <a:t> en </a:t>
            </a:r>
            <a:r>
              <a:rPr lang="en-US" sz="6600" dirty="0" err="1" smtClean="0">
                <a:latin typeface="Candara" charset="0"/>
                <a:ea typeface="ＭＳ Ｐゴシック" charset="0"/>
                <a:cs typeface="Candara" charset="0"/>
              </a:rPr>
              <a:t>una</a:t>
            </a:r>
            <a:r>
              <a:rPr lang="en-US" sz="6600" dirty="0" smtClean="0">
                <a:latin typeface="Candara" charset="0"/>
                <a:ea typeface="ＭＳ Ｐゴシック" charset="0"/>
                <a:cs typeface="Candara" charset="0"/>
              </a:rPr>
              <a:t> </a:t>
            </a:r>
            <a:r>
              <a:rPr lang="en-US" sz="6600" dirty="0" err="1" smtClean="0">
                <a:latin typeface="Candara" charset="0"/>
                <a:ea typeface="ＭＳ Ｐゴシック" charset="0"/>
                <a:cs typeface="Candara" charset="0"/>
              </a:rPr>
              <a:t>pregunta</a:t>
            </a:r>
            <a:r>
              <a:rPr lang="en-US" sz="6600" dirty="0" smtClean="0">
                <a:latin typeface="Candara" charset="0"/>
                <a:ea typeface="ＭＳ Ｐゴシック" charset="0"/>
                <a:cs typeface="Candara" charset="0"/>
              </a:rPr>
              <a:t>.</a:t>
            </a:r>
            <a:endParaRPr lang="es-ES_tradnl" sz="6600" dirty="0">
              <a:latin typeface="Candara" charset="0"/>
              <a:ea typeface="ＭＳ Ｐゴシック" charset="0"/>
              <a:cs typeface="Candara" charset="0"/>
            </a:endParaRPr>
          </a:p>
        </p:txBody>
      </p:sp>
      <p:sp>
        <p:nvSpPr>
          <p:cNvPr id="2" name="Slide Number Placeholder 1"/>
          <p:cNvSpPr>
            <a:spLocks noGrp="1"/>
          </p:cNvSpPr>
          <p:nvPr>
            <p:ph type="sldNum" sz="quarter" idx="10"/>
          </p:nvPr>
        </p:nvSpPr>
        <p:spPr/>
        <p:txBody>
          <a:bodyPr/>
          <a:lstStyle/>
          <a:p>
            <a:pPr>
              <a:defRPr/>
            </a:pPr>
            <a:fld id="{A81CC16B-A2BF-8643-AD6E-6CA69D94F792}" type="slidenum">
              <a:rPr lang="en-US" smtClean="0"/>
              <a:pPr>
                <a:defRPr/>
              </a:pPr>
              <a:t>152</a:t>
            </a:fld>
            <a:endParaRPr lang="en-US" dirty="0"/>
          </a:p>
        </p:txBody>
      </p:sp>
    </p:spTree>
    <p:extLst>
      <p:ext uri="{BB962C8B-B14F-4D97-AF65-F5344CB8AC3E}">
        <p14:creationId xmlns:p14="http://schemas.microsoft.com/office/powerpoint/2010/main" val="4130507289"/>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6"/>
          <p:cNvSpPr>
            <a:spLocks noGrp="1"/>
          </p:cNvSpPr>
          <p:nvPr>
            <p:ph type="title"/>
          </p:nvPr>
        </p:nvSpPr>
        <p:spPr>
          <a:xfrm>
            <a:off x="577850" y="152400"/>
            <a:ext cx="6508750" cy="1066800"/>
          </a:xfrm>
        </p:spPr>
        <p:txBody>
          <a:bodyPr>
            <a:normAutofit fontScale="90000"/>
          </a:bodyPr>
          <a:lstStyle/>
          <a:p>
            <a:pPr eaLnBrk="1" hangingPunct="1"/>
            <a:r>
              <a:rPr lang="en-US" sz="3200" dirty="0">
                <a:latin typeface="Candara" charset="0"/>
                <a:ea typeface="ＭＳ Ｐゴシック" charset="0"/>
                <a:cs typeface="Candara" charset="0"/>
              </a:rPr>
              <a:t>4. </a:t>
            </a:r>
            <a:r>
              <a:rPr lang="es-ES_tradnl" sz="3200" dirty="0">
                <a:latin typeface="Candara" charset="0"/>
                <a:ea typeface="ＭＳ Ｐゴシック" charset="0"/>
                <a:cs typeface="Candara" charset="0"/>
              </a:rPr>
              <a:t>Preguntas-Respuestas (10 min.</a:t>
            </a:r>
            <a:r>
              <a:rPr lang="es-ES_tradnl" sz="3200" dirty="0" smtClean="0">
                <a:latin typeface="Candara" charset="0"/>
                <a:ea typeface="ＭＳ Ｐゴシック" charset="0"/>
                <a:cs typeface="Candara" charset="0"/>
              </a:rPr>
              <a:t>): </a:t>
            </a:r>
            <a:r>
              <a:rPr lang="en-US" sz="3200" dirty="0" smtClean="0">
                <a:latin typeface="Candara" pitchFamily="34" charset="0"/>
                <a:ea typeface="ＭＳ Ｐゴシック" pitchFamily="34" charset="-128"/>
              </a:rPr>
              <a:t>La </a:t>
            </a:r>
            <a:r>
              <a:rPr lang="en-US" sz="3200" dirty="0" err="1" smtClean="0">
                <a:latin typeface="Candara" pitchFamily="34" charset="0"/>
                <a:ea typeface="ＭＳ Ｐゴシック" pitchFamily="34" charset="-128"/>
              </a:rPr>
              <a:t>problem</a:t>
            </a:r>
            <a:r>
              <a:rPr lang="en-US" sz="3200" dirty="0" err="1" smtClean="0">
                <a:latin typeface="Candara" pitchFamily="34" charset="0"/>
                <a:ea typeface="ＭＳ Ｐゴシック" pitchFamily="34" charset="-128"/>
              </a:rPr>
              <a:t>ática</a:t>
            </a:r>
            <a:r>
              <a:rPr lang="en-US" sz="3200" dirty="0" smtClean="0">
                <a:latin typeface="Candara" pitchFamily="34" charset="0"/>
                <a:ea typeface="ＭＳ Ｐゴシック" pitchFamily="34" charset="-128"/>
              </a:rPr>
              <a:t> </a:t>
            </a:r>
            <a:endParaRPr lang="en-US" sz="3200" dirty="0" smtClean="0">
              <a:latin typeface="Candara" pitchFamily="34" charset="0"/>
              <a:ea typeface="ＭＳ Ｐゴシック" pitchFamily="34" charset="-128"/>
            </a:endParaRPr>
          </a:p>
        </p:txBody>
      </p:sp>
      <p:sp>
        <p:nvSpPr>
          <p:cNvPr id="24578" name="Content Placeholder 7"/>
          <p:cNvSpPr>
            <a:spLocks noGrp="1"/>
          </p:cNvSpPr>
          <p:nvPr>
            <p:ph idx="1"/>
          </p:nvPr>
        </p:nvSpPr>
        <p:spPr>
          <a:xfrm>
            <a:off x="577850" y="1371600"/>
            <a:ext cx="6508750" cy="3916363"/>
          </a:xfrm>
        </p:spPr>
        <p:txBody>
          <a:bodyPr/>
          <a:lstStyle/>
          <a:p>
            <a:pPr eaLnBrk="1" hangingPunct="1"/>
            <a:r>
              <a:rPr lang="es-ES_tradnl" sz="2400" dirty="0">
                <a:latin typeface="Candara" pitchFamily="34" charset="0"/>
                <a:ea typeface="ＭＳ Ｐゴシック" pitchFamily="34" charset="-128"/>
              </a:rPr>
              <a:t>Los retos de la protección de los datos personales de docentes, estudiantes y empleados en el ámbito académico y educativo del sector público</a:t>
            </a:r>
            <a:r>
              <a:rPr lang="es-ES_tradnl" sz="2400" dirty="0" smtClean="0">
                <a:latin typeface="Candara" pitchFamily="34" charset="0"/>
                <a:ea typeface="ＭＳ Ｐゴシック" pitchFamily="34" charset="-128"/>
              </a:rPr>
              <a:t>.</a:t>
            </a:r>
          </a:p>
          <a:p>
            <a:pPr eaLnBrk="1" hangingPunct="1"/>
            <a:r>
              <a:rPr lang="en-US" sz="2400" dirty="0" err="1" smtClean="0">
                <a:latin typeface="Candara" pitchFamily="34" charset="0"/>
                <a:ea typeface="ＭＳ Ｐゴシック" pitchFamily="34" charset="-128"/>
              </a:rPr>
              <a:t>Comprender</a:t>
            </a:r>
            <a:r>
              <a:rPr lang="en-US" sz="2400" dirty="0" smtClean="0">
                <a:latin typeface="Candara" pitchFamily="34" charset="0"/>
                <a:ea typeface="ＭＳ Ｐゴシック" pitchFamily="34" charset="-128"/>
              </a:rPr>
              <a:t> </a:t>
            </a:r>
            <a:r>
              <a:rPr lang="en-US" sz="2400" dirty="0" err="1" smtClean="0">
                <a:latin typeface="Candara" pitchFamily="34" charset="0"/>
                <a:ea typeface="ＭＳ Ｐゴシック" pitchFamily="34" charset="-128"/>
              </a:rPr>
              <a:t>cómo</a:t>
            </a:r>
            <a:r>
              <a:rPr lang="en-US" sz="2400" dirty="0" smtClean="0">
                <a:latin typeface="Candara" pitchFamily="34" charset="0"/>
                <a:ea typeface="ＭＳ Ｐゴシック" pitchFamily="34" charset="-128"/>
              </a:rPr>
              <a:t> </a:t>
            </a:r>
            <a:r>
              <a:rPr lang="en-US" sz="2400" dirty="0" err="1" smtClean="0">
                <a:latin typeface="Candara" pitchFamily="34" charset="0"/>
                <a:ea typeface="ＭＳ Ｐゴシック" pitchFamily="34" charset="-128"/>
              </a:rPr>
              <a:t>las</a:t>
            </a:r>
            <a:r>
              <a:rPr lang="en-US" sz="2400" dirty="0" smtClean="0">
                <a:latin typeface="Candara" pitchFamily="34" charset="0"/>
                <a:ea typeface="ＭＳ Ｐゴシック" pitchFamily="34" charset="-128"/>
              </a:rPr>
              <a:t> </a:t>
            </a:r>
            <a:r>
              <a:rPr lang="en-US" sz="2400" dirty="0" err="1" smtClean="0">
                <a:latin typeface="Candara" pitchFamily="34" charset="0"/>
                <a:ea typeface="ＭＳ Ｐゴシック" pitchFamily="34" charset="-128"/>
              </a:rPr>
              <a:t>tecnologías</a:t>
            </a:r>
            <a:r>
              <a:rPr lang="en-US" sz="2400" dirty="0" smtClean="0">
                <a:latin typeface="Candara" pitchFamily="34" charset="0"/>
                <a:ea typeface="ＭＳ Ｐゴシック" pitchFamily="34" charset="-128"/>
              </a:rPr>
              <a:t> de la </a:t>
            </a:r>
            <a:r>
              <a:rPr lang="en-US" sz="2400" dirty="0" err="1" smtClean="0">
                <a:latin typeface="Candara" pitchFamily="34" charset="0"/>
                <a:ea typeface="ＭＳ Ｐゴシック" pitchFamily="34" charset="-128"/>
              </a:rPr>
              <a:t>información</a:t>
            </a:r>
            <a:r>
              <a:rPr lang="en-US" sz="2400" dirty="0" smtClean="0">
                <a:latin typeface="Candara" pitchFamily="34" charset="0"/>
                <a:ea typeface="ＭＳ Ｐゴシック" pitchFamily="34" charset="-128"/>
              </a:rPr>
              <a:t>, </a:t>
            </a:r>
            <a:r>
              <a:rPr lang="en-US" sz="2400" dirty="0" err="1" smtClean="0">
                <a:latin typeface="Candara" pitchFamily="34" charset="0"/>
                <a:ea typeface="ＭＳ Ｐゴシック" pitchFamily="34" charset="-128"/>
              </a:rPr>
              <a:t>cuando</a:t>
            </a:r>
            <a:r>
              <a:rPr lang="en-US" sz="2400" dirty="0" smtClean="0">
                <a:latin typeface="Candara" pitchFamily="34" charset="0"/>
                <a:ea typeface="ＭＳ Ｐゴシック" pitchFamily="34" charset="-128"/>
              </a:rPr>
              <a:t> se </a:t>
            </a:r>
            <a:r>
              <a:rPr lang="en-US" sz="2400" dirty="0" err="1" smtClean="0">
                <a:latin typeface="Candara" pitchFamily="34" charset="0"/>
                <a:ea typeface="ＭＳ Ｐゴシック" pitchFamily="34" charset="-128"/>
              </a:rPr>
              <a:t>usan</a:t>
            </a:r>
            <a:r>
              <a:rPr lang="en-US" sz="2400" dirty="0" smtClean="0">
                <a:latin typeface="Candara" pitchFamily="34" charset="0"/>
                <a:ea typeface="ＭＳ Ｐゴシック" pitchFamily="34" charset="-128"/>
              </a:rPr>
              <a:t> en el </a:t>
            </a:r>
            <a:r>
              <a:rPr lang="en-US" sz="2400" dirty="0" err="1" smtClean="0">
                <a:latin typeface="Candara" pitchFamily="34" charset="0"/>
                <a:ea typeface="ＭＳ Ｐゴシック" pitchFamily="34" charset="-128"/>
              </a:rPr>
              <a:t>ámbito</a:t>
            </a:r>
            <a:r>
              <a:rPr lang="en-US" sz="2400" dirty="0" smtClean="0">
                <a:latin typeface="Candara" pitchFamily="34" charset="0"/>
                <a:ea typeface="ＭＳ Ｐゴシック" pitchFamily="34" charset="-128"/>
              </a:rPr>
              <a:t> </a:t>
            </a:r>
            <a:r>
              <a:rPr lang="en-US" sz="2400" dirty="0" err="1" smtClean="0">
                <a:latin typeface="Candara" pitchFamily="34" charset="0"/>
                <a:ea typeface="ＭＳ Ｐゴシック" pitchFamily="34" charset="-128"/>
              </a:rPr>
              <a:t>educativo</a:t>
            </a:r>
            <a:r>
              <a:rPr lang="en-US" sz="2400" dirty="0" smtClean="0">
                <a:latin typeface="Candara" pitchFamily="34" charset="0"/>
                <a:ea typeface="ＭＳ Ｐゴシック" pitchFamily="34" charset="-128"/>
              </a:rPr>
              <a:t> </a:t>
            </a:r>
            <a:r>
              <a:rPr lang="en-US" sz="2400" dirty="0" err="1" smtClean="0">
                <a:latin typeface="Candara" pitchFamily="34" charset="0"/>
                <a:ea typeface="ＭＳ Ｐゴシック" pitchFamily="34" charset="-128"/>
              </a:rPr>
              <a:t>por</a:t>
            </a:r>
            <a:r>
              <a:rPr lang="en-US" sz="2400" dirty="0" smtClean="0">
                <a:latin typeface="Candara" pitchFamily="34" charset="0"/>
                <a:ea typeface="ＭＳ Ｐゴシック" pitchFamily="34" charset="-128"/>
              </a:rPr>
              <a:t> </a:t>
            </a:r>
            <a:r>
              <a:rPr lang="en-US" sz="2400" dirty="0" err="1" smtClean="0">
                <a:latin typeface="Candara" pitchFamily="34" charset="0"/>
                <a:ea typeface="ＭＳ Ｐゴシック" pitchFamily="34" charset="-128"/>
              </a:rPr>
              <a:t>docentes</a:t>
            </a:r>
            <a:r>
              <a:rPr lang="en-US" sz="2400" dirty="0">
                <a:latin typeface="Candara" pitchFamily="34" charset="0"/>
                <a:ea typeface="ＭＳ Ｐゴシック" pitchFamily="34" charset="-128"/>
              </a:rPr>
              <a:t> </a:t>
            </a:r>
            <a:r>
              <a:rPr lang="en-US" sz="2400" dirty="0" smtClean="0">
                <a:latin typeface="Candara" pitchFamily="34" charset="0"/>
                <a:ea typeface="ＭＳ Ｐゴシック" pitchFamily="34" charset="-128"/>
              </a:rPr>
              <a:t>y </a:t>
            </a:r>
            <a:r>
              <a:rPr lang="en-US" sz="2400" dirty="0" err="1" smtClean="0">
                <a:latin typeface="Candara" pitchFamily="34" charset="0"/>
                <a:ea typeface="ＭＳ Ｐゴシック" pitchFamily="34" charset="-128"/>
              </a:rPr>
              <a:t>estudiantes</a:t>
            </a:r>
            <a:r>
              <a:rPr lang="en-US" sz="2400" dirty="0" smtClean="0">
                <a:latin typeface="Candara" pitchFamily="34" charset="0"/>
                <a:ea typeface="ＭＳ Ｐゴシック" pitchFamily="34" charset="-128"/>
              </a:rPr>
              <a:t>, </a:t>
            </a:r>
            <a:r>
              <a:rPr lang="es-ES_tradnl" sz="2400" dirty="0" smtClean="0">
                <a:latin typeface="Candara" pitchFamily="34" charset="0"/>
                <a:ea typeface="ＭＳ Ｐゴシック" pitchFamily="34" charset="-128"/>
              </a:rPr>
              <a:t>crean nuevos </a:t>
            </a:r>
            <a:r>
              <a:rPr lang="es-ES_tradnl" sz="2400" dirty="0">
                <a:latin typeface="Candara" pitchFamily="34" charset="0"/>
                <a:ea typeface="ＭＳ Ｐゴシック" pitchFamily="34" charset="-128"/>
              </a:rPr>
              <a:t>tipos de riesgos </a:t>
            </a:r>
            <a:r>
              <a:rPr lang="es-ES_tradnl" sz="2400" dirty="0" smtClean="0">
                <a:latin typeface="Candara" pitchFamily="34" charset="0"/>
                <a:ea typeface="ＭＳ Ｐゴシック" pitchFamily="34" charset="-128"/>
              </a:rPr>
              <a:t>para la privacidad de sus datos personales.</a:t>
            </a:r>
          </a:p>
          <a:p>
            <a:pPr eaLnBrk="1" hangingPunct="1"/>
            <a:r>
              <a:rPr lang="es-ES_tradnl" sz="2400" dirty="0" smtClean="0">
                <a:latin typeface="Candara" pitchFamily="34" charset="0"/>
                <a:ea typeface="ＭＳ Ｐゴシック" pitchFamily="34" charset="-128"/>
              </a:rPr>
              <a:t>Comprender d</a:t>
            </a:r>
            <a:r>
              <a:rPr lang="es-ES_tradnl" sz="2400" dirty="0" smtClean="0">
                <a:latin typeface="Candara" pitchFamily="34" charset="0"/>
                <a:ea typeface="ＭＳ Ｐゴシック" pitchFamily="34" charset="-128"/>
              </a:rPr>
              <a:t>ónde están</a:t>
            </a:r>
            <a:r>
              <a:rPr lang="es-ES_tradnl" sz="2400" dirty="0" smtClean="0">
                <a:latin typeface="Candara" pitchFamily="34" charset="0"/>
                <a:ea typeface="ＭＳ Ｐゴシック" pitchFamily="34" charset="-128"/>
              </a:rPr>
              <a:t> las </a:t>
            </a:r>
            <a:r>
              <a:rPr lang="es-ES_tradnl" sz="2400" dirty="0">
                <a:latin typeface="Candara" pitchFamily="34" charset="0"/>
                <a:ea typeface="ＭＳ Ｐゴシック" pitchFamily="34" charset="-128"/>
              </a:rPr>
              <a:t>áreas de fricción que </a:t>
            </a:r>
            <a:r>
              <a:rPr lang="es-ES_tradnl" sz="2400" dirty="0" smtClean="0">
                <a:latin typeface="Candara" pitchFamily="34" charset="0"/>
                <a:ea typeface="ＭＳ Ｐゴシック" pitchFamily="34" charset="-128"/>
              </a:rPr>
              <a:t>pueden existir </a:t>
            </a:r>
            <a:r>
              <a:rPr lang="es-ES_tradnl" sz="2400" dirty="0">
                <a:latin typeface="Candara" pitchFamily="34" charset="0"/>
                <a:ea typeface="ＭＳ Ｐゴシック" pitchFamily="34" charset="-128"/>
              </a:rPr>
              <a:t>cuando se viola la privacidad </a:t>
            </a:r>
            <a:r>
              <a:rPr lang="es-ES_tradnl" sz="2400" dirty="0" smtClean="0">
                <a:latin typeface="Candara" pitchFamily="34" charset="0"/>
                <a:ea typeface="ＭＳ Ｐゴシック" pitchFamily="34" charset="-128"/>
              </a:rPr>
              <a:t>de educadores, estudiantes, docentes y otros académicos.</a:t>
            </a:r>
          </a:p>
        </p:txBody>
      </p:sp>
      <p:sp>
        <p:nvSpPr>
          <p:cNvPr id="24579" name="Footer Placeholder 3"/>
          <p:cNvSpPr txBox="1">
            <a:spLocks/>
          </p:cNvSpPr>
          <p:nvPr/>
        </p:nvSpPr>
        <p:spPr bwMode="auto">
          <a:xfrm>
            <a:off x="228600" y="6340475"/>
            <a:ext cx="6007100" cy="365125"/>
          </a:xfrm>
          <a:prstGeom prst="rect">
            <a:avLst/>
          </a:prstGeom>
          <a:noFill/>
          <a:ln w="9525">
            <a:noFill/>
            <a:miter lim="800000"/>
            <a:headEnd/>
            <a:tailEnd/>
          </a:ln>
        </p:spPr>
        <p:txBody>
          <a:bodyPr anchor="ctr"/>
          <a:lstStyle/>
          <a:p>
            <a:fld id="{3FF1821D-35FD-497E-A915-09FEF314A160}" type="slidenum">
              <a:rPr lang="en-US" sz="1400">
                <a:solidFill>
                  <a:srgbClr val="858585"/>
                </a:solidFill>
                <a:latin typeface="Helvetica Neue" charset="0"/>
              </a:rPr>
              <a:pPr/>
              <a:t>153</a:t>
            </a:fld>
            <a:endParaRPr lang="en-US" sz="1400">
              <a:solidFill>
                <a:srgbClr val="858585"/>
              </a:solidFill>
              <a:latin typeface="Helvetica Neue" charset="0"/>
            </a:endParaRPr>
          </a:p>
        </p:txBody>
      </p:sp>
    </p:spTree>
    <p:extLst>
      <p:ext uri="{BB962C8B-B14F-4D97-AF65-F5344CB8AC3E}">
        <p14:creationId xmlns:p14="http://schemas.microsoft.com/office/powerpoint/2010/main" val="1459916163"/>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6"/>
          <p:cNvSpPr>
            <a:spLocks noGrp="1"/>
          </p:cNvSpPr>
          <p:nvPr>
            <p:ph type="title"/>
          </p:nvPr>
        </p:nvSpPr>
        <p:spPr>
          <a:xfrm>
            <a:off x="501650" y="609600"/>
            <a:ext cx="6508750" cy="838200"/>
          </a:xfrm>
        </p:spPr>
        <p:txBody>
          <a:bodyPr/>
          <a:lstStyle/>
          <a:p>
            <a:pPr eaLnBrk="1" hangingPunct="1"/>
            <a:r>
              <a:rPr lang="en-US" sz="3400" dirty="0">
                <a:latin typeface="Candara" charset="0"/>
                <a:ea typeface="ＭＳ Ｐゴシック" charset="0"/>
                <a:cs typeface="Candara" charset="0"/>
              </a:rPr>
              <a:t>4</a:t>
            </a:r>
            <a:r>
              <a:rPr lang="en-US" sz="3400" dirty="0" smtClean="0">
                <a:latin typeface="Candara" charset="0"/>
                <a:ea typeface="ＭＳ Ｐゴシック" charset="0"/>
                <a:cs typeface="Candara" charset="0"/>
              </a:rPr>
              <a:t>. </a:t>
            </a:r>
            <a:r>
              <a:rPr lang="es-ES_tradnl" sz="3400" dirty="0" smtClean="0">
                <a:latin typeface="Candara" charset="0"/>
                <a:ea typeface="ＭＳ Ｐゴシック" charset="0"/>
                <a:cs typeface="Candara" charset="0"/>
              </a:rPr>
              <a:t>P</a:t>
            </a:r>
            <a:r>
              <a:rPr lang="es-ES_tradnl" sz="3400" dirty="0" smtClean="0">
                <a:latin typeface="Candara" charset="0"/>
                <a:ea typeface="ＭＳ Ｐゴシック" charset="0"/>
                <a:cs typeface="Candara" charset="0"/>
              </a:rPr>
              <a:t>reguntas-Respuestas (10 min.)</a:t>
            </a:r>
            <a:r>
              <a:rPr lang="es-ES_tradnl" sz="4000" dirty="0" smtClean="0">
                <a:latin typeface="Candara" charset="0"/>
                <a:ea typeface="ＭＳ Ｐゴシック" charset="0"/>
                <a:cs typeface="Candara" charset="0"/>
              </a:rPr>
              <a:t> </a:t>
            </a:r>
            <a:endParaRPr lang="en-US" sz="4000" dirty="0">
              <a:latin typeface="Candara" charset="0"/>
              <a:ea typeface="ＭＳ Ｐゴシック" charset="0"/>
              <a:cs typeface="Candara" charset="0"/>
            </a:endParaRPr>
          </a:p>
        </p:txBody>
      </p:sp>
      <p:sp>
        <p:nvSpPr>
          <p:cNvPr id="24578" name="Content Placeholder 7"/>
          <p:cNvSpPr>
            <a:spLocks noGrp="1"/>
          </p:cNvSpPr>
          <p:nvPr>
            <p:ph idx="1"/>
          </p:nvPr>
        </p:nvSpPr>
        <p:spPr>
          <a:xfrm>
            <a:off x="685800" y="2103437"/>
            <a:ext cx="6508750" cy="4144963"/>
          </a:xfrm>
        </p:spPr>
        <p:txBody>
          <a:bodyPr/>
          <a:lstStyle/>
          <a:p>
            <a:pPr eaLnBrk="1" hangingPunct="1"/>
            <a:r>
              <a:rPr lang="en-US" dirty="0" smtClean="0">
                <a:latin typeface="Candara" charset="0"/>
                <a:ea typeface="ＭＳ Ｐゴシック" charset="0"/>
                <a:cs typeface="Candara" charset="0"/>
              </a:rPr>
              <a:t>…</a:t>
            </a:r>
            <a:endParaRPr lang="es-ES_tradnl" dirty="0" smtClean="0">
              <a:latin typeface="Candara" charset="0"/>
              <a:ea typeface="ＭＳ Ｐゴシック" charset="0"/>
              <a:cs typeface="Candara" charset="0"/>
            </a:endParaRPr>
          </a:p>
          <a:p>
            <a:pPr eaLnBrk="1" hangingPunct="1"/>
            <a:r>
              <a:rPr lang="en-US" dirty="0" smtClean="0">
                <a:latin typeface="Candara" charset="0"/>
                <a:ea typeface="ＭＳ Ｐゴシック" charset="0"/>
                <a:cs typeface="Candara" charset="0"/>
              </a:rPr>
              <a:t>…</a:t>
            </a:r>
          </a:p>
          <a:p>
            <a:pPr eaLnBrk="1" hangingPunct="1"/>
            <a:r>
              <a:rPr lang="en-US" dirty="0" smtClean="0">
                <a:latin typeface="Candara" charset="0"/>
                <a:ea typeface="ＭＳ Ｐゴシック" charset="0"/>
                <a:cs typeface="Candara" charset="0"/>
              </a:rPr>
              <a:t>…</a:t>
            </a:r>
          </a:p>
          <a:p>
            <a:pPr eaLnBrk="1" hangingPunct="1"/>
            <a:r>
              <a:rPr lang="en-US" dirty="0" smtClean="0">
                <a:latin typeface="Candara" charset="0"/>
                <a:ea typeface="ＭＳ Ｐゴシック" charset="0"/>
                <a:cs typeface="Candara" charset="0"/>
              </a:rPr>
              <a:t>…</a:t>
            </a:r>
          </a:p>
          <a:p>
            <a:pPr eaLnBrk="1" hangingPunct="1"/>
            <a:r>
              <a:rPr lang="en-US" dirty="0" smtClean="0">
                <a:latin typeface="Candara" charset="0"/>
                <a:ea typeface="ＭＳ Ｐゴシック" charset="0"/>
                <a:cs typeface="Candara" charset="0"/>
              </a:rPr>
              <a:t>…</a:t>
            </a:r>
          </a:p>
          <a:p>
            <a:pPr eaLnBrk="1" hangingPunct="1"/>
            <a:r>
              <a:rPr lang="en-US" dirty="0" smtClean="0">
                <a:latin typeface="Candara" charset="0"/>
                <a:ea typeface="ＭＳ Ｐゴシック" charset="0"/>
                <a:cs typeface="Candara" charset="0"/>
              </a:rPr>
              <a:t>…</a:t>
            </a:r>
          </a:p>
          <a:p>
            <a:pPr eaLnBrk="1" hangingPunct="1"/>
            <a:r>
              <a:rPr lang="en-US" dirty="0" smtClean="0">
                <a:latin typeface="Candara" charset="0"/>
                <a:ea typeface="ＭＳ Ｐゴシック" charset="0"/>
                <a:cs typeface="Candara" charset="0"/>
              </a:rPr>
              <a:t>…</a:t>
            </a:r>
            <a:endParaRPr lang="es-ES_tradnl" dirty="0" smtClean="0">
              <a:latin typeface="Candara" charset="0"/>
              <a:ea typeface="ＭＳ Ｐゴシック" charset="0"/>
              <a:cs typeface="Candara" charset="0"/>
            </a:endParaRPr>
          </a:p>
        </p:txBody>
      </p:sp>
      <p:sp>
        <p:nvSpPr>
          <p:cNvPr id="2" name="Slide Number Placeholder 1"/>
          <p:cNvSpPr>
            <a:spLocks noGrp="1"/>
          </p:cNvSpPr>
          <p:nvPr>
            <p:ph type="sldNum" sz="quarter" idx="10"/>
          </p:nvPr>
        </p:nvSpPr>
        <p:spPr/>
        <p:txBody>
          <a:bodyPr/>
          <a:lstStyle/>
          <a:p>
            <a:pPr>
              <a:defRPr/>
            </a:pPr>
            <a:fld id="{A81CC16B-A2BF-8643-AD6E-6CA69D94F792}" type="slidenum">
              <a:rPr lang="en-US" smtClean="0"/>
              <a:pPr>
                <a:defRPr/>
              </a:pPr>
              <a:t>154</a:t>
            </a:fld>
            <a:endParaRPr lang="en-US" dirty="0"/>
          </a:p>
        </p:txBody>
      </p:sp>
    </p:spTree>
    <p:extLst>
      <p:ext uri="{BB962C8B-B14F-4D97-AF65-F5344CB8AC3E}">
        <p14:creationId xmlns:p14="http://schemas.microsoft.com/office/powerpoint/2010/main" val="3203719901"/>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6"/>
          <p:cNvSpPr>
            <a:spLocks noGrp="1"/>
          </p:cNvSpPr>
          <p:nvPr>
            <p:ph type="title"/>
          </p:nvPr>
        </p:nvSpPr>
        <p:spPr>
          <a:xfrm>
            <a:off x="457198" y="76200"/>
            <a:ext cx="6705602" cy="838200"/>
          </a:xfrm>
        </p:spPr>
        <p:txBody>
          <a:bodyPr/>
          <a:lstStyle/>
          <a:p>
            <a:pPr eaLnBrk="1" hangingPunct="1"/>
            <a:r>
              <a:rPr lang="en-US" sz="2900" dirty="0" smtClean="0">
                <a:latin typeface="Candara" charset="0"/>
                <a:ea typeface="ＭＳ Ｐゴシック" charset="0"/>
                <a:cs typeface="Candara" charset="0"/>
              </a:rPr>
              <a:t>5. </a:t>
            </a:r>
            <a:r>
              <a:rPr lang="es-ES_tradnl" sz="2900" dirty="0" smtClean="0">
                <a:latin typeface="Candara" charset="0"/>
                <a:ea typeface="ＭＳ Ｐゴシック" charset="0"/>
                <a:cs typeface="Candara" charset="0"/>
              </a:rPr>
              <a:t>Resoluci</a:t>
            </a:r>
            <a:r>
              <a:rPr lang="es-ES_tradnl" sz="2900" dirty="0" smtClean="0">
                <a:latin typeface="Candara" charset="0"/>
                <a:ea typeface="ＭＳ Ｐゴシック" charset="0"/>
                <a:cs typeface="Candara" charset="0"/>
              </a:rPr>
              <a:t>ón de casos prácticos</a:t>
            </a:r>
            <a:r>
              <a:rPr lang="es-ES_tradnl" sz="2900" dirty="0" smtClean="0">
                <a:latin typeface="Candara" charset="0"/>
                <a:ea typeface="ＭＳ Ｐゴシック" charset="0"/>
                <a:cs typeface="Candara" charset="0"/>
              </a:rPr>
              <a:t> (25 min.)</a:t>
            </a:r>
            <a:endParaRPr lang="en-US" sz="2900" dirty="0">
              <a:latin typeface="Candara" charset="0"/>
              <a:ea typeface="ＭＳ Ｐゴシック" charset="0"/>
              <a:cs typeface="Candara" charset="0"/>
            </a:endParaRPr>
          </a:p>
        </p:txBody>
      </p:sp>
      <p:sp>
        <p:nvSpPr>
          <p:cNvPr id="24578" name="Content Placeholder 7"/>
          <p:cNvSpPr>
            <a:spLocks noGrp="1"/>
          </p:cNvSpPr>
          <p:nvPr>
            <p:ph idx="1"/>
          </p:nvPr>
        </p:nvSpPr>
        <p:spPr>
          <a:xfrm>
            <a:off x="501650" y="1219200"/>
            <a:ext cx="6508750" cy="4144963"/>
          </a:xfrm>
        </p:spPr>
        <p:txBody>
          <a:bodyPr/>
          <a:lstStyle/>
          <a:p>
            <a:pPr eaLnBrk="1" hangingPunct="1"/>
            <a:r>
              <a:rPr lang="es-ES_tradnl" dirty="0">
                <a:latin typeface="Candara" charset="0"/>
                <a:ea typeface="ＭＳ Ｐゴシック" charset="0"/>
                <a:cs typeface="Candara" charset="0"/>
              </a:rPr>
              <a:t>1. Publicación de datos personales en las páginas </a:t>
            </a:r>
            <a:r>
              <a:rPr lang="es-ES_tradnl" dirty="0" smtClean="0">
                <a:latin typeface="Candara" charset="0"/>
                <a:ea typeface="ＭＳ Ｐゴシック" charset="0"/>
                <a:cs typeface="Candara" charset="0"/>
              </a:rPr>
              <a:t>universitarias.</a:t>
            </a:r>
            <a:endParaRPr lang="es-ES_tradnl" dirty="0">
              <a:latin typeface="Candara" charset="0"/>
              <a:ea typeface="ＭＳ Ｐゴシック" charset="0"/>
              <a:cs typeface="Candara" charset="0"/>
            </a:endParaRPr>
          </a:p>
          <a:p>
            <a:pPr eaLnBrk="1" hangingPunct="1"/>
            <a:r>
              <a:rPr lang="es-ES_tradnl" dirty="0">
                <a:latin typeface="Candara" charset="0"/>
                <a:ea typeface="ＭＳ Ｐゴシック" charset="0"/>
                <a:cs typeface="Candara" charset="0"/>
              </a:rPr>
              <a:t>2. Solicitud de datos personales de forma excesiva en la mayoría de los trámites en los que se recaban datos personales, o sin relación con el objetivo del mismo</a:t>
            </a:r>
            <a:r>
              <a:rPr lang="es-ES_tradnl" dirty="0" smtClean="0">
                <a:latin typeface="Candara" charset="0"/>
                <a:ea typeface="ＭＳ Ｐゴシック" charset="0"/>
                <a:cs typeface="Candara" charset="0"/>
              </a:rPr>
              <a:t>.</a:t>
            </a:r>
            <a:endParaRPr lang="en-US" dirty="0" smtClean="0">
              <a:latin typeface="Candara" charset="0"/>
              <a:ea typeface="ＭＳ Ｐゴシック" charset="0"/>
              <a:cs typeface="Candara" charset="0"/>
            </a:endParaRPr>
          </a:p>
          <a:p>
            <a:pPr eaLnBrk="1" hangingPunct="1"/>
            <a:r>
              <a:rPr lang="es-ES_tradnl" dirty="0" smtClean="0">
                <a:latin typeface="Candara" charset="0"/>
                <a:ea typeface="ＭＳ Ｐゴシック" charset="0"/>
                <a:cs typeface="Candara" charset="0"/>
              </a:rPr>
              <a:t>3</a:t>
            </a:r>
            <a:r>
              <a:rPr lang="es-ES_tradnl" dirty="0">
                <a:latin typeface="Candara" charset="0"/>
                <a:ea typeface="ＭＳ Ｐゴシック" charset="0"/>
                <a:cs typeface="Candara" charset="0"/>
              </a:rPr>
              <a:t>. Uso inadecuado de correos electrónicos personales e institucionales, con manejo de información confidencial o reservada.</a:t>
            </a:r>
            <a:endParaRPr lang="en-US" dirty="0" smtClean="0">
              <a:latin typeface="Candara" charset="0"/>
              <a:ea typeface="ＭＳ Ｐゴシック" charset="0"/>
              <a:cs typeface="Candara" charset="0"/>
            </a:endParaRPr>
          </a:p>
          <a:p>
            <a:pPr eaLnBrk="1" hangingPunct="1"/>
            <a:r>
              <a:rPr lang="es-ES_tradnl" dirty="0" smtClean="0">
                <a:latin typeface="Candara" charset="0"/>
                <a:ea typeface="ＭＳ Ｐゴシック" charset="0"/>
                <a:cs typeface="Candara" charset="0"/>
              </a:rPr>
              <a:t>4. </a:t>
            </a:r>
            <a:r>
              <a:rPr lang="es-ES_tradnl" dirty="0">
                <a:latin typeface="Candara" charset="0"/>
                <a:ea typeface="ＭＳ Ｐゴシック" charset="0"/>
                <a:cs typeface="Candara" charset="0"/>
              </a:rPr>
              <a:t>Uso de redes sociales para publicación de datos </a:t>
            </a:r>
            <a:r>
              <a:rPr lang="es-ES_tradnl" dirty="0" smtClean="0">
                <a:latin typeface="Candara" charset="0"/>
                <a:ea typeface="ＭＳ Ｐゴシック" charset="0"/>
                <a:cs typeface="Candara" charset="0"/>
              </a:rPr>
              <a:t>personales.</a:t>
            </a:r>
          </a:p>
          <a:p>
            <a:pPr eaLnBrk="1" hangingPunct="1"/>
            <a:r>
              <a:rPr lang="es-ES_tradnl" dirty="0">
                <a:latin typeface="Candara" charset="0"/>
                <a:ea typeface="ＭＳ Ｐゴシック" charset="0"/>
                <a:cs typeface="Candara" charset="0"/>
              </a:rPr>
              <a:t>5</a:t>
            </a:r>
            <a:r>
              <a:rPr lang="es-ES_tradnl" dirty="0" smtClean="0">
                <a:latin typeface="Candara" charset="0"/>
                <a:ea typeface="ＭＳ Ｐゴシック" charset="0"/>
                <a:cs typeface="Candara" charset="0"/>
              </a:rPr>
              <a:t>. </a:t>
            </a:r>
            <a:r>
              <a:rPr lang="es-ES_tradnl" dirty="0">
                <a:latin typeface="Candara" charset="0"/>
                <a:ea typeface="ＭＳ Ｐゴシック" charset="0"/>
                <a:cs typeface="Candara" charset="0"/>
              </a:rPr>
              <a:t>Manejo de información protegida por parte de personal no </a:t>
            </a:r>
            <a:r>
              <a:rPr lang="es-ES_tradnl" dirty="0" smtClean="0">
                <a:latin typeface="Candara" charset="0"/>
                <a:ea typeface="ＭＳ Ｐゴシック" charset="0"/>
                <a:cs typeface="Candara" charset="0"/>
              </a:rPr>
              <a:t>autorizado.</a:t>
            </a:r>
            <a:endParaRPr lang="en-US" dirty="0" smtClean="0">
              <a:latin typeface="Candara" charset="0"/>
              <a:ea typeface="ＭＳ Ｐゴシック" charset="0"/>
              <a:cs typeface="Candara" charset="0"/>
            </a:endParaRPr>
          </a:p>
          <a:p>
            <a:pPr eaLnBrk="1" hangingPunct="1"/>
            <a:r>
              <a:rPr lang="en-US" dirty="0" smtClean="0">
                <a:latin typeface="Candara" charset="0"/>
                <a:ea typeface="ＭＳ Ｐゴシック" charset="0"/>
                <a:cs typeface="Candara" charset="0"/>
              </a:rPr>
              <a:t>6. </a:t>
            </a:r>
            <a:r>
              <a:rPr lang="es-ES_tradnl" dirty="0" smtClean="0">
                <a:latin typeface="Candara" charset="0"/>
                <a:ea typeface="ＭＳ Ｐゴシック" charset="0"/>
                <a:cs typeface="Candara" charset="0"/>
              </a:rPr>
              <a:t>Desconocimiento </a:t>
            </a:r>
            <a:r>
              <a:rPr lang="es-ES_tradnl" dirty="0">
                <a:latin typeface="Candara" charset="0"/>
                <a:ea typeface="ＭＳ Ｐゴシック" charset="0"/>
                <a:cs typeface="Candara" charset="0"/>
              </a:rPr>
              <a:t>de la legislación </a:t>
            </a:r>
            <a:r>
              <a:rPr lang="es-ES_tradnl" dirty="0" smtClean="0">
                <a:latin typeface="Candara" charset="0"/>
                <a:ea typeface="ＭＳ Ｐゴシック" charset="0"/>
                <a:cs typeface="Candara" charset="0"/>
              </a:rPr>
              <a:t>en </a:t>
            </a:r>
            <a:r>
              <a:rPr lang="es-ES_tradnl" dirty="0">
                <a:latin typeface="Candara" charset="0"/>
                <a:ea typeface="ＭＳ Ｐゴシック" charset="0"/>
                <a:cs typeface="Candara" charset="0"/>
              </a:rPr>
              <a:t>la materia.</a:t>
            </a:r>
            <a:endParaRPr lang="es-ES_tradnl" dirty="0" smtClean="0">
              <a:latin typeface="Candara" charset="0"/>
              <a:ea typeface="ＭＳ Ｐゴシック" charset="0"/>
              <a:cs typeface="Candara" charset="0"/>
            </a:endParaRPr>
          </a:p>
        </p:txBody>
      </p:sp>
      <p:sp>
        <p:nvSpPr>
          <p:cNvPr id="2" name="Slide Number Placeholder 1"/>
          <p:cNvSpPr>
            <a:spLocks noGrp="1"/>
          </p:cNvSpPr>
          <p:nvPr>
            <p:ph type="sldNum" sz="quarter" idx="10"/>
          </p:nvPr>
        </p:nvSpPr>
        <p:spPr>
          <a:xfrm>
            <a:off x="457198" y="6301141"/>
            <a:ext cx="609601" cy="365125"/>
          </a:xfrm>
        </p:spPr>
        <p:txBody>
          <a:bodyPr/>
          <a:lstStyle/>
          <a:p>
            <a:pPr>
              <a:defRPr/>
            </a:pPr>
            <a:fld id="{A81CC16B-A2BF-8643-AD6E-6CA69D94F792}" type="slidenum">
              <a:rPr lang="en-US" smtClean="0"/>
              <a:pPr>
                <a:defRPr/>
              </a:pPr>
              <a:t>155</a:t>
            </a:fld>
            <a:endParaRPr lang="en-US" dirty="0"/>
          </a:p>
        </p:txBody>
      </p:sp>
    </p:spTree>
    <p:extLst>
      <p:ext uri="{BB962C8B-B14F-4D97-AF65-F5344CB8AC3E}">
        <p14:creationId xmlns:p14="http://schemas.microsoft.com/office/powerpoint/2010/main" val="3591734895"/>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6"/>
          <p:cNvSpPr>
            <a:spLocks noGrp="1"/>
          </p:cNvSpPr>
          <p:nvPr>
            <p:ph type="title"/>
          </p:nvPr>
        </p:nvSpPr>
        <p:spPr>
          <a:xfrm>
            <a:off x="457198" y="76200"/>
            <a:ext cx="6705602" cy="838200"/>
          </a:xfrm>
        </p:spPr>
        <p:txBody>
          <a:bodyPr/>
          <a:lstStyle/>
          <a:p>
            <a:pPr eaLnBrk="1" hangingPunct="1"/>
            <a:r>
              <a:rPr lang="en-US" sz="2900" dirty="0" smtClean="0">
                <a:latin typeface="Candara" charset="0"/>
                <a:ea typeface="ＭＳ Ｐゴシック" charset="0"/>
                <a:cs typeface="Candara" charset="0"/>
              </a:rPr>
              <a:t>5. </a:t>
            </a:r>
            <a:r>
              <a:rPr lang="es-ES_tradnl" sz="2900" dirty="0" smtClean="0">
                <a:latin typeface="Candara" charset="0"/>
                <a:ea typeface="ＭＳ Ｐゴシック" charset="0"/>
                <a:cs typeface="Candara" charset="0"/>
              </a:rPr>
              <a:t>Resoluci</a:t>
            </a:r>
            <a:r>
              <a:rPr lang="es-ES_tradnl" sz="2900" dirty="0" smtClean="0">
                <a:latin typeface="Candara" charset="0"/>
                <a:ea typeface="ＭＳ Ｐゴシック" charset="0"/>
                <a:cs typeface="Candara" charset="0"/>
              </a:rPr>
              <a:t>ón de casos prácticos</a:t>
            </a:r>
            <a:r>
              <a:rPr lang="es-ES_tradnl" sz="2900" dirty="0" smtClean="0">
                <a:latin typeface="Candara" charset="0"/>
                <a:ea typeface="ＭＳ Ｐゴシック" charset="0"/>
                <a:cs typeface="Candara" charset="0"/>
              </a:rPr>
              <a:t> (25 min.)</a:t>
            </a:r>
            <a:endParaRPr lang="en-US" sz="2900" dirty="0">
              <a:latin typeface="Candara" charset="0"/>
              <a:ea typeface="ＭＳ Ｐゴシック" charset="0"/>
              <a:cs typeface="Candara" charset="0"/>
            </a:endParaRPr>
          </a:p>
        </p:txBody>
      </p:sp>
      <p:sp>
        <p:nvSpPr>
          <p:cNvPr id="24578" name="Content Placeholder 7"/>
          <p:cNvSpPr>
            <a:spLocks noGrp="1"/>
          </p:cNvSpPr>
          <p:nvPr>
            <p:ph idx="1"/>
          </p:nvPr>
        </p:nvSpPr>
        <p:spPr>
          <a:xfrm>
            <a:off x="501650" y="1219200"/>
            <a:ext cx="6508750" cy="4144963"/>
          </a:xfrm>
        </p:spPr>
        <p:txBody>
          <a:bodyPr/>
          <a:lstStyle/>
          <a:p>
            <a:pPr eaLnBrk="1" hangingPunct="1"/>
            <a:r>
              <a:rPr lang="es-ES_tradnl" sz="2400" dirty="0">
                <a:latin typeface="Candara" charset="0"/>
                <a:ea typeface="ＭＳ Ｐゴシック" charset="0"/>
                <a:cs typeface="Candara" charset="0"/>
              </a:rPr>
              <a:t>1. Publicación de datos personales en las páginas </a:t>
            </a:r>
            <a:r>
              <a:rPr lang="es-ES_tradnl" sz="2400" dirty="0" smtClean="0">
                <a:latin typeface="Candara" charset="0"/>
                <a:ea typeface="ＭＳ Ｐゴシック" charset="0"/>
                <a:cs typeface="Candara" charset="0"/>
              </a:rPr>
              <a:t>universitarias.</a:t>
            </a:r>
          </a:p>
          <a:p>
            <a:pPr marL="228600" lvl="1" indent="0" eaLnBrk="1" hangingPunct="1">
              <a:buNone/>
            </a:pPr>
            <a:r>
              <a:rPr lang="es-ES_tradnl" sz="2000" dirty="0">
                <a:latin typeface="Candara" charset="0"/>
                <a:ea typeface="ＭＳ Ｐゴシック" charset="0"/>
                <a:cs typeface="Candara" charset="0"/>
              </a:rPr>
              <a:t>Ejemplos:</a:t>
            </a:r>
          </a:p>
          <a:p>
            <a:pPr lvl="1" eaLnBrk="1" hangingPunct="1"/>
            <a:r>
              <a:rPr lang="es-ES_tradnl" sz="2000" dirty="0" smtClean="0">
                <a:latin typeface="Candara" charset="0"/>
                <a:ea typeface="ＭＳ Ｐゴシック" charset="0"/>
                <a:cs typeface="Candara" charset="0"/>
              </a:rPr>
              <a:t>Calificaciones</a:t>
            </a:r>
            <a:r>
              <a:rPr lang="es-ES_tradnl" sz="2000" dirty="0">
                <a:latin typeface="Candara" charset="0"/>
                <a:ea typeface="ＭＳ Ｐゴシック" charset="0"/>
                <a:cs typeface="Candara" charset="0"/>
              </a:rPr>
              <a:t>, puntajes, promedios.</a:t>
            </a:r>
          </a:p>
          <a:p>
            <a:pPr lvl="1" eaLnBrk="1" hangingPunct="1"/>
            <a:r>
              <a:rPr lang="es-ES_tradnl" sz="2000" dirty="0" smtClean="0">
                <a:latin typeface="Candara" charset="0"/>
                <a:ea typeface="ＭＳ Ｐゴシック" charset="0"/>
                <a:cs typeface="Candara" charset="0"/>
              </a:rPr>
              <a:t>Currículum </a:t>
            </a:r>
            <a:r>
              <a:rPr lang="es-ES_tradnl" sz="2000" dirty="0">
                <a:latin typeface="Candara" charset="0"/>
                <a:ea typeface="ＭＳ Ｐゴシック" charset="0"/>
                <a:cs typeface="Candara" charset="0"/>
              </a:rPr>
              <a:t>vitae.</a:t>
            </a:r>
          </a:p>
          <a:p>
            <a:pPr lvl="1" eaLnBrk="1" hangingPunct="1"/>
            <a:r>
              <a:rPr lang="es-ES_tradnl" sz="2000" dirty="0" smtClean="0">
                <a:latin typeface="Candara" charset="0"/>
                <a:ea typeface="ＭＳ Ｐゴシック" charset="0"/>
                <a:cs typeface="Candara" charset="0"/>
              </a:rPr>
              <a:t>Direcciones </a:t>
            </a:r>
            <a:r>
              <a:rPr lang="es-ES_tradnl" sz="2000" dirty="0">
                <a:latin typeface="Candara" charset="0"/>
                <a:ea typeface="ＭＳ Ｐゴシック" charset="0"/>
                <a:cs typeface="Candara" charset="0"/>
              </a:rPr>
              <a:t>y teléfonos particulares.</a:t>
            </a:r>
          </a:p>
          <a:p>
            <a:pPr lvl="1" eaLnBrk="1" hangingPunct="1"/>
            <a:r>
              <a:rPr lang="es-ES_tradnl" sz="2000" dirty="0" smtClean="0">
                <a:latin typeface="Candara" charset="0"/>
                <a:ea typeface="ＭＳ Ｐゴシック" charset="0"/>
                <a:cs typeface="Candara" charset="0"/>
              </a:rPr>
              <a:t>Capacidades </a:t>
            </a:r>
            <a:r>
              <a:rPr lang="es-ES_tradnl" sz="2000" dirty="0">
                <a:latin typeface="Candara" charset="0"/>
                <a:ea typeface="ＭＳ Ｐゴシック" charset="0"/>
                <a:cs typeface="Candara" charset="0"/>
              </a:rPr>
              <a:t>académicas.</a:t>
            </a:r>
          </a:p>
          <a:p>
            <a:pPr lvl="1" eaLnBrk="1" hangingPunct="1"/>
            <a:r>
              <a:rPr lang="es-ES_tradnl" sz="2000" dirty="0" smtClean="0">
                <a:latin typeface="Candara" charset="0"/>
                <a:ea typeface="ＭＳ Ｐゴシック" charset="0"/>
                <a:cs typeface="Candara" charset="0"/>
              </a:rPr>
              <a:t>RFC </a:t>
            </a:r>
            <a:r>
              <a:rPr lang="es-ES_tradnl" sz="2000" dirty="0">
                <a:latin typeface="Candara" charset="0"/>
                <a:ea typeface="ＭＳ Ｐゴシック" charset="0"/>
                <a:cs typeface="Candara" charset="0"/>
              </a:rPr>
              <a:t>y CURP.</a:t>
            </a:r>
          </a:p>
          <a:p>
            <a:pPr marL="228600" lvl="1" indent="0" eaLnBrk="1" hangingPunct="1">
              <a:buNone/>
            </a:pPr>
            <a:endParaRPr lang="es-ES_tradnl" sz="1000" dirty="0" smtClean="0">
              <a:latin typeface="Candara" charset="0"/>
              <a:ea typeface="ＭＳ Ｐゴシック" charset="0"/>
              <a:cs typeface="Candara" charset="0"/>
            </a:endParaRPr>
          </a:p>
          <a:p>
            <a:pPr marL="228600" lvl="1" indent="0" eaLnBrk="1" hangingPunct="1">
              <a:buNone/>
            </a:pPr>
            <a:r>
              <a:rPr lang="es-ES_tradnl" dirty="0" smtClean="0">
                <a:latin typeface="Candara" charset="0"/>
                <a:ea typeface="ＭＳ Ｐゴシック" charset="0"/>
                <a:cs typeface="Candara" charset="0"/>
              </a:rPr>
              <a:t>Caso UIC (resoluci</a:t>
            </a:r>
            <a:r>
              <a:rPr lang="es-ES_tradnl" dirty="0" smtClean="0">
                <a:latin typeface="Candara" charset="0"/>
                <a:ea typeface="ＭＳ Ｐゴシック" charset="0"/>
                <a:cs typeface="Candara" charset="0"/>
              </a:rPr>
              <a:t>ón INAI)</a:t>
            </a:r>
            <a:endParaRPr lang="es-ES_tradnl" dirty="0">
              <a:latin typeface="Candara" charset="0"/>
              <a:ea typeface="ＭＳ Ｐゴシック" charset="0"/>
              <a:cs typeface="Candara" charset="0"/>
            </a:endParaRPr>
          </a:p>
          <a:p>
            <a:pPr lvl="1" eaLnBrk="1" hangingPunct="1"/>
            <a:endParaRPr lang="es-ES_tradnl" dirty="0">
              <a:latin typeface="Candara" charset="0"/>
              <a:ea typeface="ＭＳ Ｐゴシック" charset="0"/>
              <a:cs typeface="Candara" charset="0"/>
            </a:endParaRPr>
          </a:p>
        </p:txBody>
      </p:sp>
      <p:sp>
        <p:nvSpPr>
          <p:cNvPr id="2" name="Slide Number Placeholder 1"/>
          <p:cNvSpPr>
            <a:spLocks noGrp="1"/>
          </p:cNvSpPr>
          <p:nvPr>
            <p:ph type="sldNum" sz="quarter" idx="10"/>
          </p:nvPr>
        </p:nvSpPr>
        <p:spPr/>
        <p:txBody>
          <a:bodyPr/>
          <a:lstStyle/>
          <a:p>
            <a:pPr>
              <a:defRPr/>
            </a:pPr>
            <a:fld id="{A81CC16B-A2BF-8643-AD6E-6CA69D94F792}" type="slidenum">
              <a:rPr lang="en-US" smtClean="0"/>
              <a:pPr>
                <a:defRPr/>
              </a:pPr>
              <a:t>156</a:t>
            </a:fld>
            <a:endParaRPr lang="en-US" dirty="0"/>
          </a:p>
        </p:txBody>
      </p:sp>
    </p:spTree>
    <p:extLst>
      <p:ext uri="{BB962C8B-B14F-4D97-AF65-F5344CB8AC3E}">
        <p14:creationId xmlns:p14="http://schemas.microsoft.com/office/powerpoint/2010/main" val="2679867633"/>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6"/>
          <p:cNvSpPr>
            <a:spLocks noGrp="1"/>
          </p:cNvSpPr>
          <p:nvPr>
            <p:ph type="title"/>
          </p:nvPr>
        </p:nvSpPr>
        <p:spPr>
          <a:xfrm>
            <a:off x="457198" y="76200"/>
            <a:ext cx="6705602" cy="838200"/>
          </a:xfrm>
        </p:spPr>
        <p:txBody>
          <a:bodyPr/>
          <a:lstStyle/>
          <a:p>
            <a:pPr eaLnBrk="1" hangingPunct="1"/>
            <a:r>
              <a:rPr lang="en-US" sz="2900" dirty="0" smtClean="0">
                <a:latin typeface="Candara" charset="0"/>
                <a:ea typeface="ＭＳ Ｐゴシック" charset="0"/>
                <a:cs typeface="Candara" charset="0"/>
              </a:rPr>
              <a:t>5. </a:t>
            </a:r>
            <a:r>
              <a:rPr lang="es-ES_tradnl" sz="2900" dirty="0" smtClean="0">
                <a:latin typeface="Candara" charset="0"/>
                <a:ea typeface="ＭＳ Ｐゴシック" charset="0"/>
                <a:cs typeface="Candara" charset="0"/>
              </a:rPr>
              <a:t>Resoluci</a:t>
            </a:r>
            <a:r>
              <a:rPr lang="es-ES_tradnl" sz="2900" dirty="0" smtClean="0">
                <a:latin typeface="Candara" charset="0"/>
                <a:ea typeface="ＭＳ Ｐゴシック" charset="0"/>
                <a:cs typeface="Candara" charset="0"/>
              </a:rPr>
              <a:t>ón de casos prácticos</a:t>
            </a:r>
            <a:r>
              <a:rPr lang="es-ES_tradnl" sz="2900" dirty="0" smtClean="0">
                <a:latin typeface="Candara" charset="0"/>
                <a:ea typeface="ＭＳ Ｐゴシック" charset="0"/>
                <a:cs typeface="Candara" charset="0"/>
              </a:rPr>
              <a:t> (25 min.)</a:t>
            </a:r>
            <a:endParaRPr lang="en-US" sz="2900" dirty="0">
              <a:latin typeface="Candara" charset="0"/>
              <a:ea typeface="ＭＳ Ｐゴシック" charset="0"/>
              <a:cs typeface="Candara" charset="0"/>
            </a:endParaRPr>
          </a:p>
        </p:txBody>
      </p:sp>
      <p:sp>
        <p:nvSpPr>
          <p:cNvPr id="24578" name="Content Placeholder 7"/>
          <p:cNvSpPr>
            <a:spLocks noGrp="1"/>
          </p:cNvSpPr>
          <p:nvPr>
            <p:ph idx="1"/>
          </p:nvPr>
        </p:nvSpPr>
        <p:spPr>
          <a:xfrm>
            <a:off x="501650" y="1219200"/>
            <a:ext cx="6508750" cy="4144963"/>
          </a:xfrm>
        </p:spPr>
        <p:txBody>
          <a:bodyPr/>
          <a:lstStyle/>
          <a:p>
            <a:pPr eaLnBrk="1" hangingPunct="1"/>
            <a:r>
              <a:rPr lang="es-ES_tradnl" sz="2400" dirty="0" smtClean="0">
                <a:latin typeface="Candara" charset="0"/>
                <a:ea typeface="ＭＳ Ｐゴシック" charset="0"/>
                <a:cs typeface="Candara" charset="0"/>
              </a:rPr>
              <a:t>2</a:t>
            </a:r>
            <a:r>
              <a:rPr lang="es-ES_tradnl" sz="2400" dirty="0">
                <a:latin typeface="Candara" charset="0"/>
                <a:ea typeface="ＭＳ Ｐゴシック" charset="0"/>
                <a:cs typeface="Candara" charset="0"/>
              </a:rPr>
              <a:t>. Solicitud de datos personales de forma excesiva en la mayoría de los trámites en los que se recaban datos personales, o sin relación con el objetivo del mismo</a:t>
            </a:r>
            <a:r>
              <a:rPr lang="es-ES_tradnl" sz="2400" dirty="0" smtClean="0">
                <a:latin typeface="Candara" charset="0"/>
                <a:ea typeface="ＭＳ Ｐゴシック" charset="0"/>
                <a:cs typeface="Candara" charset="0"/>
              </a:rPr>
              <a:t>.</a:t>
            </a:r>
          </a:p>
          <a:p>
            <a:pPr marL="0" indent="0" eaLnBrk="1" hangingPunct="1">
              <a:buNone/>
            </a:pPr>
            <a:r>
              <a:rPr lang="es-ES_tradnl" sz="2400" dirty="0" smtClean="0">
                <a:latin typeface="Candara" charset="0"/>
                <a:ea typeface="ＭＳ Ｐゴシック" charset="0"/>
                <a:cs typeface="Candara" charset="0"/>
              </a:rPr>
              <a:t>Ejemplo:</a:t>
            </a:r>
          </a:p>
          <a:p>
            <a:pPr lvl="1" eaLnBrk="1" hangingPunct="1"/>
            <a:r>
              <a:rPr lang="es-ES_tradnl" sz="2400" dirty="0" smtClean="0">
                <a:latin typeface="Candara" charset="0"/>
                <a:ea typeface="ＭＳ Ｐゴシック" charset="0"/>
                <a:cs typeface="Candara" charset="0"/>
              </a:rPr>
              <a:t>Solicitud </a:t>
            </a:r>
            <a:r>
              <a:rPr lang="es-ES_tradnl" sz="2400" dirty="0">
                <a:latin typeface="Candara" charset="0"/>
                <a:ea typeface="ＭＳ Ｐゴシック" charset="0"/>
                <a:cs typeface="Candara" charset="0"/>
              </a:rPr>
              <a:t>de un contacto para emergencias en una credencial de </a:t>
            </a:r>
            <a:r>
              <a:rPr lang="es-ES_tradnl" sz="2400" dirty="0" smtClean="0">
                <a:latin typeface="Candara" charset="0"/>
                <a:ea typeface="ＭＳ Ｐゴシック" charset="0"/>
                <a:cs typeface="Candara" charset="0"/>
              </a:rPr>
              <a:t>biblioteca.</a:t>
            </a:r>
          </a:p>
          <a:p>
            <a:pPr marL="228600" lvl="1" indent="0" eaLnBrk="1" hangingPunct="1">
              <a:buNone/>
            </a:pPr>
            <a:endParaRPr lang="es-ES_tradnl" sz="1000" dirty="0" smtClean="0">
              <a:latin typeface="Candara" charset="0"/>
              <a:ea typeface="ＭＳ Ｐゴシック" charset="0"/>
              <a:cs typeface="Candara" charset="0"/>
            </a:endParaRPr>
          </a:p>
          <a:p>
            <a:pPr lvl="1" eaLnBrk="1" hangingPunct="1"/>
            <a:r>
              <a:rPr lang="es-ES_tradnl" sz="2400" dirty="0" smtClean="0">
                <a:latin typeface="Candara" charset="0"/>
                <a:ea typeface="ＭＳ Ｐゴシック" charset="0"/>
                <a:cs typeface="Candara" charset="0"/>
              </a:rPr>
              <a:t>Preguntas de mercadeo en tiendas (violación principio de calidad (relevancia)).</a:t>
            </a:r>
          </a:p>
          <a:p>
            <a:pPr lvl="1" eaLnBrk="1" hangingPunct="1"/>
            <a:r>
              <a:rPr lang="es-ES_tradnl" sz="2400" dirty="0" smtClean="0">
                <a:latin typeface="Candara" charset="0"/>
                <a:ea typeface="ＭＳ Ｐゴシック" charset="0"/>
                <a:cs typeface="Candara" charset="0"/>
              </a:rPr>
              <a:t>Caso </a:t>
            </a:r>
            <a:r>
              <a:rPr lang="es-ES_tradnl" sz="2400" dirty="0" err="1" smtClean="0">
                <a:latin typeface="Candara" charset="0"/>
                <a:ea typeface="ＭＳ Ｐゴシック" charset="0"/>
                <a:cs typeface="Candara" charset="0"/>
              </a:rPr>
              <a:t>TelCel</a:t>
            </a:r>
            <a:r>
              <a:rPr lang="es-ES_tradnl" sz="2400" dirty="0" smtClean="0">
                <a:latin typeface="Candara" charset="0"/>
                <a:ea typeface="ＭＳ Ｐゴシック" charset="0"/>
                <a:cs typeface="Candara" charset="0"/>
              </a:rPr>
              <a:t> (violación del principio de lealtad).</a:t>
            </a:r>
            <a:endParaRPr lang="es-ES_tradnl" sz="2400" dirty="0">
              <a:latin typeface="Candara" charset="0"/>
              <a:ea typeface="ＭＳ Ｐゴシック" charset="0"/>
              <a:cs typeface="Candara" charset="0"/>
            </a:endParaRPr>
          </a:p>
        </p:txBody>
      </p:sp>
      <p:sp>
        <p:nvSpPr>
          <p:cNvPr id="2" name="Slide Number Placeholder 1"/>
          <p:cNvSpPr>
            <a:spLocks noGrp="1"/>
          </p:cNvSpPr>
          <p:nvPr>
            <p:ph type="sldNum" sz="quarter" idx="10"/>
          </p:nvPr>
        </p:nvSpPr>
        <p:spPr>
          <a:xfrm>
            <a:off x="457198" y="6301141"/>
            <a:ext cx="685801" cy="365125"/>
          </a:xfrm>
        </p:spPr>
        <p:txBody>
          <a:bodyPr/>
          <a:lstStyle/>
          <a:p>
            <a:pPr>
              <a:defRPr/>
            </a:pPr>
            <a:fld id="{A81CC16B-A2BF-8643-AD6E-6CA69D94F792}" type="slidenum">
              <a:rPr lang="en-US" smtClean="0"/>
              <a:pPr>
                <a:defRPr/>
              </a:pPr>
              <a:t>157</a:t>
            </a:fld>
            <a:endParaRPr lang="en-US" dirty="0"/>
          </a:p>
        </p:txBody>
      </p:sp>
    </p:spTree>
    <p:extLst>
      <p:ext uri="{BB962C8B-B14F-4D97-AF65-F5344CB8AC3E}">
        <p14:creationId xmlns:p14="http://schemas.microsoft.com/office/powerpoint/2010/main" val="576974602"/>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6"/>
          <p:cNvSpPr>
            <a:spLocks noGrp="1"/>
          </p:cNvSpPr>
          <p:nvPr>
            <p:ph type="title"/>
          </p:nvPr>
        </p:nvSpPr>
        <p:spPr>
          <a:xfrm>
            <a:off x="457198" y="76200"/>
            <a:ext cx="6705602" cy="838200"/>
          </a:xfrm>
        </p:spPr>
        <p:txBody>
          <a:bodyPr/>
          <a:lstStyle/>
          <a:p>
            <a:pPr eaLnBrk="1" hangingPunct="1"/>
            <a:r>
              <a:rPr lang="en-US" sz="2900" dirty="0" smtClean="0">
                <a:latin typeface="Candara" charset="0"/>
                <a:ea typeface="ＭＳ Ｐゴシック" charset="0"/>
                <a:cs typeface="Candara" charset="0"/>
              </a:rPr>
              <a:t>5. </a:t>
            </a:r>
            <a:r>
              <a:rPr lang="es-ES_tradnl" sz="2900" dirty="0" smtClean="0">
                <a:latin typeface="Candara" charset="0"/>
                <a:ea typeface="ＭＳ Ｐゴシック" charset="0"/>
                <a:cs typeface="Candara" charset="0"/>
              </a:rPr>
              <a:t>Resoluci</a:t>
            </a:r>
            <a:r>
              <a:rPr lang="es-ES_tradnl" sz="2900" dirty="0" smtClean="0">
                <a:latin typeface="Candara" charset="0"/>
                <a:ea typeface="ＭＳ Ｐゴシック" charset="0"/>
                <a:cs typeface="Candara" charset="0"/>
              </a:rPr>
              <a:t>ón de casos prácticos</a:t>
            </a:r>
            <a:r>
              <a:rPr lang="es-ES_tradnl" sz="2900" dirty="0" smtClean="0">
                <a:latin typeface="Candara" charset="0"/>
                <a:ea typeface="ＭＳ Ｐゴシック" charset="0"/>
                <a:cs typeface="Candara" charset="0"/>
              </a:rPr>
              <a:t> (25 min.)</a:t>
            </a:r>
            <a:endParaRPr lang="en-US" sz="2900" dirty="0">
              <a:latin typeface="Candara" charset="0"/>
              <a:ea typeface="ＭＳ Ｐゴシック" charset="0"/>
              <a:cs typeface="Candara" charset="0"/>
            </a:endParaRPr>
          </a:p>
        </p:txBody>
      </p:sp>
      <p:sp>
        <p:nvSpPr>
          <p:cNvPr id="24578" name="Content Placeholder 7"/>
          <p:cNvSpPr>
            <a:spLocks noGrp="1"/>
          </p:cNvSpPr>
          <p:nvPr>
            <p:ph idx="1"/>
          </p:nvPr>
        </p:nvSpPr>
        <p:spPr>
          <a:xfrm>
            <a:off x="501650" y="1219200"/>
            <a:ext cx="6508750" cy="4144963"/>
          </a:xfrm>
        </p:spPr>
        <p:txBody>
          <a:bodyPr/>
          <a:lstStyle/>
          <a:p>
            <a:pPr eaLnBrk="1" hangingPunct="1"/>
            <a:r>
              <a:rPr lang="es-ES_tradnl" sz="2400" dirty="0" smtClean="0">
                <a:latin typeface="Candara" charset="0"/>
                <a:ea typeface="ＭＳ Ｐゴシック" charset="0"/>
                <a:cs typeface="Candara" charset="0"/>
              </a:rPr>
              <a:t>3</a:t>
            </a:r>
            <a:r>
              <a:rPr lang="es-ES_tradnl" sz="2400" dirty="0">
                <a:latin typeface="Candara" charset="0"/>
                <a:ea typeface="ＭＳ Ｐゴシック" charset="0"/>
                <a:cs typeface="Candara" charset="0"/>
              </a:rPr>
              <a:t>. Uso inadecuado de correos electrónicos personales e institucionales, con manejo de información confidencial o reservada</a:t>
            </a:r>
            <a:r>
              <a:rPr lang="es-ES_tradnl" sz="2400" dirty="0" smtClean="0">
                <a:latin typeface="Candara" charset="0"/>
                <a:ea typeface="ＭＳ Ｐゴシック" charset="0"/>
                <a:cs typeface="Candara" charset="0"/>
              </a:rPr>
              <a:t>.</a:t>
            </a:r>
          </a:p>
          <a:p>
            <a:pPr marL="228600" lvl="1" indent="0" eaLnBrk="1" hangingPunct="1">
              <a:buNone/>
            </a:pPr>
            <a:r>
              <a:rPr lang="es-ES_tradnl" sz="2000" dirty="0">
                <a:latin typeface="Candara" charset="0"/>
                <a:ea typeface="ＭＳ Ｐゴシック" charset="0"/>
                <a:cs typeface="Candara" charset="0"/>
              </a:rPr>
              <a:t>Ejemplos:</a:t>
            </a:r>
          </a:p>
          <a:p>
            <a:pPr lvl="1" eaLnBrk="1" hangingPunct="1"/>
            <a:r>
              <a:rPr lang="es-ES_tradnl" sz="2000" dirty="0" smtClean="0">
                <a:latin typeface="Candara" charset="0"/>
                <a:ea typeface="ＭＳ Ｐゴシック" charset="0"/>
                <a:cs typeface="Candara" charset="0"/>
              </a:rPr>
              <a:t>Envían </a:t>
            </a:r>
            <a:r>
              <a:rPr lang="es-ES_tradnl" sz="2000" dirty="0">
                <a:latin typeface="Candara" charset="0"/>
                <a:ea typeface="ＭＳ Ｐゴシック" charset="0"/>
                <a:cs typeface="Candara" charset="0"/>
              </a:rPr>
              <a:t>información institucional a través de correos personales:</a:t>
            </a:r>
          </a:p>
          <a:p>
            <a:pPr lvl="2" eaLnBrk="1" hangingPunct="1"/>
            <a:r>
              <a:rPr lang="es-ES_tradnl" sz="1800" dirty="0" smtClean="0">
                <a:latin typeface="Candara" charset="0"/>
                <a:ea typeface="ＭＳ Ｐゴシック" charset="0"/>
                <a:cs typeface="Candara" charset="0"/>
              </a:rPr>
              <a:t>De </a:t>
            </a:r>
            <a:r>
              <a:rPr lang="es-ES_tradnl" sz="1800" dirty="0">
                <a:latin typeface="Candara" charset="0"/>
                <a:ea typeface="ＭＳ Ｐゴシック" charset="0"/>
                <a:cs typeface="Candara" charset="0"/>
              </a:rPr>
              <a:t>qué “información institucional” se trata? Datos personales? Datos sensibles? </a:t>
            </a:r>
            <a:r>
              <a:rPr lang="es-ES_tradnl" sz="1800" dirty="0" smtClean="0">
                <a:latin typeface="Candara" charset="0"/>
                <a:ea typeface="ＭＳ Ｐゴシック" charset="0"/>
                <a:cs typeface="Candara" charset="0"/>
              </a:rPr>
              <a:t>De quiénes? ¿Estudiantes </a:t>
            </a:r>
            <a:r>
              <a:rPr lang="es-ES_tradnl" sz="1800" dirty="0">
                <a:latin typeface="Candara" charset="0"/>
                <a:ea typeface="ＭＳ Ｐゴシック" charset="0"/>
                <a:cs typeface="Candara" charset="0"/>
              </a:rPr>
              <a:t>de la </a:t>
            </a:r>
            <a:r>
              <a:rPr lang="es-ES_tradnl" sz="1800" dirty="0" err="1">
                <a:latin typeface="Candara" charset="0"/>
                <a:ea typeface="ＭＳ Ｐゴシック" charset="0"/>
                <a:cs typeface="Candara" charset="0"/>
              </a:rPr>
              <a:t>UdG</a:t>
            </a:r>
            <a:r>
              <a:rPr lang="es-ES_tradnl" sz="1800" dirty="0" smtClean="0">
                <a:latin typeface="Candara" charset="0"/>
                <a:ea typeface="ＭＳ Ｐゴシック" charset="0"/>
                <a:cs typeface="Candara" charset="0"/>
              </a:rPr>
              <a:t>? ¿Empleados de la </a:t>
            </a:r>
            <a:r>
              <a:rPr lang="es-ES_tradnl" sz="1800" dirty="0" err="1" smtClean="0">
                <a:latin typeface="Candara" charset="0"/>
                <a:ea typeface="ＭＳ Ｐゴシック" charset="0"/>
                <a:cs typeface="Candara" charset="0"/>
              </a:rPr>
              <a:t>UdG</a:t>
            </a:r>
            <a:r>
              <a:rPr lang="es-ES_tradnl" sz="1800" dirty="0" smtClean="0">
                <a:latin typeface="Candara" charset="0"/>
                <a:ea typeface="ＭＳ Ｐゴシック" charset="0"/>
                <a:cs typeface="Candara" charset="0"/>
              </a:rPr>
              <a:t>?</a:t>
            </a:r>
            <a:endParaRPr lang="es-ES_tradnl" sz="1800" dirty="0">
              <a:latin typeface="Candara" charset="0"/>
              <a:ea typeface="ＭＳ Ｐゴシック" charset="0"/>
              <a:cs typeface="Candara" charset="0"/>
            </a:endParaRPr>
          </a:p>
          <a:p>
            <a:pPr lvl="1" eaLnBrk="1" hangingPunct="1"/>
            <a:r>
              <a:rPr lang="es-ES_tradnl" sz="2000" dirty="0" smtClean="0">
                <a:latin typeface="Candara" charset="0"/>
                <a:ea typeface="ＭＳ Ｐゴシック" charset="0"/>
                <a:cs typeface="Candara" charset="0"/>
              </a:rPr>
              <a:t>Usan </a:t>
            </a:r>
            <a:r>
              <a:rPr lang="es-ES_tradnl" sz="2000" dirty="0">
                <a:latin typeface="Candara" charset="0"/>
                <a:ea typeface="ＭＳ Ｐゴシック" charset="0"/>
                <a:cs typeface="Candara" charset="0"/>
              </a:rPr>
              <a:t>el correo institucional para asuntos personales:</a:t>
            </a:r>
          </a:p>
          <a:p>
            <a:pPr lvl="2" eaLnBrk="1" hangingPunct="1"/>
            <a:r>
              <a:rPr lang="es-ES_tradnl" sz="1800" dirty="0" smtClean="0">
                <a:latin typeface="Candara" charset="0"/>
                <a:ea typeface="ＭＳ Ｐゴシック" charset="0"/>
                <a:cs typeface="Candara" charset="0"/>
              </a:rPr>
              <a:t>Riesgos</a:t>
            </a:r>
            <a:r>
              <a:rPr lang="es-ES_tradnl" sz="1800" dirty="0">
                <a:latin typeface="Candara" charset="0"/>
                <a:ea typeface="ＭＳ Ｐゴシック" charset="0"/>
                <a:cs typeface="Candara" charset="0"/>
              </a:rPr>
              <a:t>: monitoreo posible de ese correo institucional por parte de la </a:t>
            </a:r>
            <a:r>
              <a:rPr lang="es-ES_tradnl" sz="1800" dirty="0" err="1">
                <a:latin typeface="Candara" charset="0"/>
                <a:ea typeface="ＭＳ Ｐゴシック" charset="0"/>
                <a:cs typeface="Candara" charset="0"/>
              </a:rPr>
              <a:t>UdG</a:t>
            </a:r>
            <a:r>
              <a:rPr lang="es-ES_tradnl" sz="1800" dirty="0">
                <a:latin typeface="Candara" charset="0"/>
                <a:ea typeface="ＭＳ Ｐゴシック" charset="0"/>
                <a:cs typeface="Candara" charset="0"/>
              </a:rPr>
              <a:t>; implicaciones </a:t>
            </a:r>
            <a:r>
              <a:rPr lang="es-ES_tradnl" sz="1800" dirty="0" smtClean="0">
                <a:latin typeface="Candara" charset="0"/>
                <a:ea typeface="ＭＳ Ｐゴシック" charset="0"/>
                <a:cs typeface="Candara" charset="0"/>
              </a:rPr>
              <a:t>en términos de representación de la Universidad.</a:t>
            </a:r>
            <a:endParaRPr lang="en-US" sz="1800" dirty="0" smtClean="0">
              <a:latin typeface="Candara" charset="0"/>
              <a:ea typeface="ＭＳ Ｐゴシック" charset="0"/>
              <a:cs typeface="Candara" charset="0"/>
            </a:endParaRPr>
          </a:p>
        </p:txBody>
      </p:sp>
      <p:sp>
        <p:nvSpPr>
          <p:cNvPr id="2" name="Slide Number Placeholder 1"/>
          <p:cNvSpPr>
            <a:spLocks noGrp="1"/>
          </p:cNvSpPr>
          <p:nvPr>
            <p:ph type="sldNum" sz="quarter" idx="10"/>
          </p:nvPr>
        </p:nvSpPr>
        <p:spPr>
          <a:xfrm>
            <a:off x="457198" y="6301141"/>
            <a:ext cx="609601" cy="365125"/>
          </a:xfrm>
        </p:spPr>
        <p:txBody>
          <a:bodyPr/>
          <a:lstStyle/>
          <a:p>
            <a:pPr>
              <a:defRPr/>
            </a:pPr>
            <a:fld id="{A81CC16B-A2BF-8643-AD6E-6CA69D94F792}" type="slidenum">
              <a:rPr lang="en-US" smtClean="0"/>
              <a:pPr>
                <a:defRPr/>
              </a:pPr>
              <a:t>158</a:t>
            </a:fld>
            <a:endParaRPr lang="en-US" dirty="0"/>
          </a:p>
        </p:txBody>
      </p:sp>
    </p:spTree>
    <p:extLst>
      <p:ext uri="{BB962C8B-B14F-4D97-AF65-F5344CB8AC3E}">
        <p14:creationId xmlns:p14="http://schemas.microsoft.com/office/powerpoint/2010/main" val="576974602"/>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6"/>
          <p:cNvSpPr>
            <a:spLocks noGrp="1"/>
          </p:cNvSpPr>
          <p:nvPr>
            <p:ph type="title"/>
          </p:nvPr>
        </p:nvSpPr>
        <p:spPr>
          <a:xfrm>
            <a:off x="457198" y="76200"/>
            <a:ext cx="6705602" cy="838200"/>
          </a:xfrm>
        </p:spPr>
        <p:txBody>
          <a:bodyPr/>
          <a:lstStyle/>
          <a:p>
            <a:pPr eaLnBrk="1" hangingPunct="1"/>
            <a:r>
              <a:rPr lang="en-US" sz="2900" dirty="0" smtClean="0">
                <a:latin typeface="Candara" charset="0"/>
                <a:ea typeface="ＭＳ Ｐゴシック" charset="0"/>
                <a:cs typeface="Candara" charset="0"/>
              </a:rPr>
              <a:t>5. </a:t>
            </a:r>
            <a:r>
              <a:rPr lang="es-ES_tradnl" sz="2900" dirty="0" smtClean="0">
                <a:latin typeface="Candara" charset="0"/>
                <a:ea typeface="ＭＳ Ｐゴシック" charset="0"/>
                <a:cs typeface="Candara" charset="0"/>
              </a:rPr>
              <a:t>Resoluci</a:t>
            </a:r>
            <a:r>
              <a:rPr lang="es-ES_tradnl" sz="2900" dirty="0" smtClean="0">
                <a:latin typeface="Candara" charset="0"/>
                <a:ea typeface="ＭＳ Ｐゴシック" charset="0"/>
                <a:cs typeface="Candara" charset="0"/>
              </a:rPr>
              <a:t>ón de casos prácticos</a:t>
            </a:r>
            <a:r>
              <a:rPr lang="es-ES_tradnl" sz="2900" dirty="0" smtClean="0">
                <a:latin typeface="Candara" charset="0"/>
                <a:ea typeface="ＭＳ Ｐゴシック" charset="0"/>
                <a:cs typeface="Candara" charset="0"/>
              </a:rPr>
              <a:t> (25 min.)</a:t>
            </a:r>
            <a:endParaRPr lang="en-US" sz="2900" dirty="0">
              <a:latin typeface="Candara" charset="0"/>
              <a:ea typeface="ＭＳ Ｐゴシック" charset="0"/>
              <a:cs typeface="Candara" charset="0"/>
            </a:endParaRPr>
          </a:p>
        </p:txBody>
      </p:sp>
      <p:sp>
        <p:nvSpPr>
          <p:cNvPr id="24578" name="Content Placeholder 7"/>
          <p:cNvSpPr>
            <a:spLocks noGrp="1"/>
          </p:cNvSpPr>
          <p:nvPr>
            <p:ph idx="1"/>
          </p:nvPr>
        </p:nvSpPr>
        <p:spPr>
          <a:xfrm>
            <a:off x="501650" y="1219200"/>
            <a:ext cx="6508750" cy="4144963"/>
          </a:xfrm>
        </p:spPr>
        <p:txBody>
          <a:bodyPr/>
          <a:lstStyle/>
          <a:p>
            <a:pPr eaLnBrk="1" hangingPunct="1"/>
            <a:r>
              <a:rPr lang="es-ES_tradnl" sz="2400" dirty="0" smtClean="0">
                <a:latin typeface="Candara" charset="0"/>
                <a:ea typeface="ＭＳ Ｐゴシック" charset="0"/>
                <a:cs typeface="Candara" charset="0"/>
              </a:rPr>
              <a:t>4. </a:t>
            </a:r>
            <a:r>
              <a:rPr lang="es-ES_tradnl" sz="2400" dirty="0">
                <a:latin typeface="Candara" charset="0"/>
                <a:ea typeface="ＭＳ Ｐゴシック" charset="0"/>
                <a:cs typeface="Candara" charset="0"/>
              </a:rPr>
              <a:t>Uso de redes sociales para publicación de datos </a:t>
            </a:r>
            <a:r>
              <a:rPr lang="es-ES_tradnl" sz="2400" dirty="0" smtClean="0">
                <a:latin typeface="Candara" charset="0"/>
                <a:ea typeface="ＭＳ Ｐゴシック" charset="0"/>
                <a:cs typeface="Candara" charset="0"/>
              </a:rPr>
              <a:t>personales.</a:t>
            </a:r>
          </a:p>
          <a:p>
            <a:pPr marL="228600" lvl="1" indent="0" eaLnBrk="1" hangingPunct="1">
              <a:buNone/>
            </a:pPr>
            <a:r>
              <a:rPr lang="es-ES_tradnl" sz="2400" dirty="0" smtClean="0">
                <a:latin typeface="Candara" charset="0"/>
                <a:ea typeface="ＭＳ Ｐゴシック" charset="0"/>
                <a:cs typeface="Candara" charset="0"/>
              </a:rPr>
              <a:t>Ejemplos:</a:t>
            </a:r>
          </a:p>
          <a:p>
            <a:pPr lvl="1" eaLnBrk="1" hangingPunct="1"/>
            <a:r>
              <a:rPr lang="es-ES_tradnl" sz="2400" dirty="0" smtClean="0">
                <a:latin typeface="Candara" charset="0"/>
                <a:ea typeface="ＭＳ Ｐゴシック" charset="0"/>
                <a:cs typeface="Candara" charset="0"/>
              </a:rPr>
              <a:t>Calificaciones</a:t>
            </a:r>
            <a:r>
              <a:rPr lang="es-ES_tradnl" sz="2400" dirty="0">
                <a:latin typeface="Candara" charset="0"/>
                <a:ea typeface="ＭＳ Ｐゴシック" charset="0"/>
                <a:cs typeface="Candara" charset="0"/>
              </a:rPr>
              <a:t>.</a:t>
            </a:r>
          </a:p>
          <a:p>
            <a:pPr lvl="1" eaLnBrk="1" hangingPunct="1"/>
            <a:r>
              <a:rPr lang="es-ES_tradnl" sz="2400" dirty="0" smtClean="0">
                <a:latin typeface="Candara" charset="0"/>
                <a:ea typeface="ＭＳ Ｐゴシック" charset="0"/>
                <a:cs typeface="Candara" charset="0"/>
              </a:rPr>
              <a:t>Datos </a:t>
            </a:r>
            <a:r>
              <a:rPr lang="es-ES_tradnl" sz="2400" dirty="0">
                <a:latin typeface="Candara" charset="0"/>
                <a:ea typeface="ＭＳ Ｐゴシック" charset="0"/>
                <a:cs typeface="Candara" charset="0"/>
              </a:rPr>
              <a:t>de contacto de alumnos</a:t>
            </a:r>
            <a:r>
              <a:rPr lang="es-ES_tradnl" sz="2400" dirty="0" smtClean="0">
                <a:latin typeface="Candara" charset="0"/>
                <a:ea typeface="ＭＳ Ｐゴシック" charset="0"/>
                <a:cs typeface="Candara" charset="0"/>
              </a:rPr>
              <a:t>.</a:t>
            </a:r>
            <a:endParaRPr lang="es-ES_tradnl" sz="2400" dirty="0">
              <a:latin typeface="Candara" charset="0"/>
              <a:ea typeface="ＭＳ Ｐゴシック" charset="0"/>
              <a:cs typeface="Candara" charset="0"/>
            </a:endParaRPr>
          </a:p>
        </p:txBody>
      </p:sp>
      <p:sp>
        <p:nvSpPr>
          <p:cNvPr id="2" name="Slide Number Placeholder 1"/>
          <p:cNvSpPr>
            <a:spLocks noGrp="1"/>
          </p:cNvSpPr>
          <p:nvPr>
            <p:ph type="sldNum" sz="quarter" idx="10"/>
          </p:nvPr>
        </p:nvSpPr>
        <p:spPr>
          <a:xfrm>
            <a:off x="457198" y="6324600"/>
            <a:ext cx="609601" cy="365125"/>
          </a:xfrm>
        </p:spPr>
        <p:txBody>
          <a:bodyPr/>
          <a:lstStyle/>
          <a:p>
            <a:pPr>
              <a:defRPr/>
            </a:pPr>
            <a:fld id="{A81CC16B-A2BF-8643-AD6E-6CA69D94F792}" type="slidenum">
              <a:rPr lang="en-US" smtClean="0"/>
              <a:pPr>
                <a:defRPr/>
              </a:pPr>
              <a:t>159</a:t>
            </a:fld>
            <a:endParaRPr lang="en-US" dirty="0"/>
          </a:p>
        </p:txBody>
      </p:sp>
    </p:spTree>
    <p:extLst>
      <p:ext uri="{BB962C8B-B14F-4D97-AF65-F5344CB8AC3E}">
        <p14:creationId xmlns:p14="http://schemas.microsoft.com/office/powerpoint/2010/main" val="576974602"/>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7"/>
          <p:cNvSpPr>
            <a:spLocks noGrp="1"/>
          </p:cNvSpPr>
          <p:nvPr>
            <p:ph idx="1"/>
          </p:nvPr>
        </p:nvSpPr>
        <p:spPr>
          <a:xfrm>
            <a:off x="727546" y="1556792"/>
            <a:ext cx="6508750" cy="3916363"/>
          </a:xfrm>
        </p:spPr>
        <p:txBody>
          <a:bodyPr/>
          <a:lstStyle/>
          <a:p>
            <a:pPr eaLnBrk="1" hangingPunct="1"/>
            <a:r>
              <a:rPr lang="es-ES_tradnl" sz="2400" dirty="0" smtClean="0">
                <a:latin typeface="Candara" pitchFamily="34" charset="0"/>
                <a:ea typeface="ＭＳ Ｐゴシック" pitchFamily="34" charset="-128"/>
              </a:rPr>
              <a:t>Vulneraciones </a:t>
            </a:r>
            <a:r>
              <a:rPr lang="es-ES_tradnl" sz="2400" dirty="0">
                <a:latin typeface="Candara" pitchFamily="34" charset="0"/>
                <a:ea typeface="ＭＳ Ｐゴシック" pitchFamily="34" charset="-128"/>
              </a:rPr>
              <a:t>de datos personales</a:t>
            </a:r>
          </a:p>
          <a:p>
            <a:pPr lvl="1" eaLnBrk="1" hangingPunct="1"/>
            <a:r>
              <a:rPr lang="es-ES_tradnl" sz="2000" dirty="0" smtClean="0">
                <a:latin typeface="Candara" pitchFamily="34" charset="0"/>
                <a:ea typeface="ＭＳ Ｐゴシック" pitchFamily="34" charset="-128"/>
              </a:rPr>
              <a:t>¿Prevén </a:t>
            </a:r>
            <a:r>
              <a:rPr lang="es-ES_tradnl" sz="2000" dirty="0">
                <a:latin typeface="Candara" pitchFamily="34" charset="0"/>
                <a:ea typeface="ＭＳ Ｐゴシック" pitchFamily="34" charset="-128"/>
              </a:rPr>
              <a:t>l</a:t>
            </a:r>
            <a:r>
              <a:rPr lang="es-ES_tradnl" sz="2000" dirty="0" smtClean="0">
                <a:latin typeface="Candara" pitchFamily="34" charset="0"/>
                <a:ea typeface="ＭＳ Ｐゴシック" pitchFamily="34" charset="-128"/>
              </a:rPr>
              <a:t>os </a:t>
            </a:r>
            <a:r>
              <a:rPr lang="es-ES_tradnl" sz="2000" dirty="0">
                <a:latin typeface="Candara" pitchFamily="34" charset="0"/>
                <a:ea typeface="ＭＳ Ｐゴシック" pitchFamily="34" charset="-128"/>
              </a:rPr>
              <a:t>contratos entre instituciones educativas y proveedores encargados </a:t>
            </a:r>
            <a:r>
              <a:rPr lang="es-ES_tradnl" sz="2000" dirty="0" smtClean="0">
                <a:latin typeface="Candara" pitchFamily="34" charset="0"/>
                <a:ea typeface="ＭＳ Ｐゴシック" pitchFamily="34" charset="-128"/>
              </a:rPr>
              <a:t>que </a:t>
            </a:r>
            <a:r>
              <a:rPr lang="es-ES_tradnl" sz="2000" dirty="0">
                <a:latin typeface="Candara" pitchFamily="34" charset="0"/>
                <a:ea typeface="ＭＳ Ｐゴシック" pitchFamily="34" charset="-128"/>
              </a:rPr>
              <a:t>van a notificar las vulneraciones de datos personales?</a:t>
            </a:r>
          </a:p>
          <a:p>
            <a:pPr lvl="1" eaLnBrk="1" hangingPunct="1"/>
            <a:r>
              <a:rPr lang="es-ES_tradnl" sz="2000" dirty="0" smtClean="0">
                <a:latin typeface="Candara" pitchFamily="34" charset="0"/>
                <a:ea typeface="ＭＳ Ｐゴシック" pitchFamily="34" charset="-128"/>
              </a:rPr>
              <a:t>Problema </a:t>
            </a:r>
            <a:r>
              <a:rPr lang="es-ES_tradnl" sz="2000" dirty="0">
                <a:latin typeface="Candara" pitchFamily="34" charset="0"/>
                <a:ea typeface="ＭＳ Ｐゴシック" pitchFamily="34" charset="-128"/>
              </a:rPr>
              <a:t>con legislación actual (LFPDPPP y leyes de transparencia aplicables a entidades públicas): obligación de notificar no incluye notificación a las autoridades (</a:t>
            </a:r>
            <a:r>
              <a:rPr lang="es-ES_tradnl" sz="2000" dirty="0" smtClean="0">
                <a:latin typeface="Candara" pitchFamily="34" charset="0"/>
                <a:ea typeface="ＭＳ Ｐゴシック" pitchFamily="34" charset="-128"/>
              </a:rPr>
              <a:t>INAI </a:t>
            </a:r>
            <a:r>
              <a:rPr lang="es-ES_tradnl" sz="2000" dirty="0">
                <a:latin typeface="Candara" pitchFamily="34" charset="0"/>
                <a:ea typeface="ＭＳ Ｐゴシック" pitchFamily="34" charset="-128"/>
              </a:rPr>
              <a:t>y </a:t>
            </a:r>
            <a:r>
              <a:rPr lang="es-ES_tradnl" sz="2000" dirty="0" smtClean="0">
                <a:latin typeface="Candara" pitchFamily="34" charset="0"/>
                <a:ea typeface="ＭＳ Ｐゴシック" pitchFamily="34" charset="-128"/>
              </a:rPr>
              <a:t>autoridades </a:t>
            </a:r>
            <a:r>
              <a:rPr lang="es-ES_tradnl" sz="2000" dirty="0">
                <a:latin typeface="Candara" pitchFamily="34" charset="0"/>
                <a:ea typeface="ＭＳ Ｐゴシック" pitchFamily="34" charset="-128"/>
              </a:rPr>
              <a:t>de </a:t>
            </a:r>
            <a:r>
              <a:rPr lang="es-ES_tradnl" sz="2000" dirty="0" smtClean="0">
                <a:latin typeface="Candara" pitchFamily="34" charset="0"/>
                <a:ea typeface="ＭＳ Ｐゴシック" pitchFamily="34" charset="-128"/>
              </a:rPr>
              <a:t>protección de datos en </a:t>
            </a:r>
            <a:r>
              <a:rPr lang="es-ES_tradnl" sz="2000" dirty="0">
                <a:latin typeface="Candara" pitchFamily="34" charset="0"/>
                <a:ea typeface="ＭＳ Ｐゴシック" pitchFamily="34" charset="-128"/>
              </a:rPr>
              <a:t>cada estado) sino sólo a los titulares, lo que, en la práctica, no funciona </a:t>
            </a:r>
            <a:r>
              <a:rPr lang="es-ES_tradnl" sz="2000" dirty="0" smtClean="0">
                <a:latin typeface="Candara" pitchFamily="34" charset="0"/>
                <a:ea typeface="ＭＳ Ｐゴシック" pitchFamily="34" charset="-128"/>
              </a:rPr>
              <a:t>porque </a:t>
            </a:r>
            <a:r>
              <a:rPr lang="es-ES_tradnl" sz="2000" dirty="0">
                <a:latin typeface="Candara" pitchFamily="34" charset="0"/>
                <a:ea typeface="ＭＳ Ｐゴシック" pitchFamily="34" charset="-128"/>
              </a:rPr>
              <a:t>las empresas, en los hechos, no notifican sus </a:t>
            </a:r>
            <a:r>
              <a:rPr lang="es-ES_tradnl" sz="2000" dirty="0" smtClean="0">
                <a:latin typeface="Candara" pitchFamily="34" charset="0"/>
                <a:ea typeface="ＭＳ Ｐゴシック" pitchFamily="34" charset="-128"/>
              </a:rPr>
              <a:t>vulneraciones y los titulares quedan desprotegidos.</a:t>
            </a:r>
            <a:endParaRPr lang="es-ES_tradnl" sz="2000" dirty="0">
              <a:latin typeface="Candara" pitchFamily="34" charset="0"/>
              <a:ea typeface="ＭＳ Ｐゴシック" pitchFamily="34" charset="-128"/>
            </a:endParaRPr>
          </a:p>
        </p:txBody>
      </p:sp>
      <p:sp>
        <p:nvSpPr>
          <p:cNvPr id="24579" name="Footer Placeholder 3"/>
          <p:cNvSpPr txBox="1">
            <a:spLocks/>
          </p:cNvSpPr>
          <p:nvPr/>
        </p:nvSpPr>
        <p:spPr bwMode="auto">
          <a:xfrm>
            <a:off x="228600" y="6340475"/>
            <a:ext cx="6007100" cy="365125"/>
          </a:xfrm>
          <a:prstGeom prst="rect">
            <a:avLst/>
          </a:prstGeom>
          <a:noFill/>
          <a:ln w="9525">
            <a:noFill/>
            <a:miter lim="800000"/>
            <a:headEnd/>
            <a:tailEnd/>
          </a:ln>
        </p:spPr>
        <p:txBody>
          <a:bodyPr anchor="ctr"/>
          <a:lstStyle/>
          <a:p>
            <a:fld id="{3FF1821D-35FD-497E-A915-09FEF314A160}" type="slidenum">
              <a:rPr lang="en-US" sz="1400">
                <a:solidFill>
                  <a:srgbClr val="858585"/>
                </a:solidFill>
                <a:latin typeface="Helvetica Neue" charset="0"/>
              </a:rPr>
              <a:pPr/>
              <a:t>16</a:t>
            </a:fld>
            <a:endParaRPr lang="en-US" sz="1400">
              <a:solidFill>
                <a:srgbClr val="858585"/>
              </a:solidFill>
              <a:latin typeface="Helvetica Neue" charset="0"/>
            </a:endParaRPr>
          </a:p>
        </p:txBody>
      </p:sp>
      <p:sp>
        <p:nvSpPr>
          <p:cNvPr id="8" name="Title 6"/>
          <p:cNvSpPr>
            <a:spLocks noGrp="1"/>
          </p:cNvSpPr>
          <p:nvPr>
            <p:ph type="title"/>
          </p:nvPr>
        </p:nvSpPr>
        <p:spPr>
          <a:xfrm>
            <a:off x="827584" y="260648"/>
            <a:ext cx="7632848" cy="1143000"/>
          </a:xfrm>
        </p:spPr>
        <p:txBody>
          <a:bodyPr>
            <a:normAutofit/>
          </a:bodyPr>
          <a:lstStyle/>
          <a:p>
            <a:pPr eaLnBrk="1" hangingPunct="1"/>
            <a:r>
              <a:rPr lang="es-ES_tradnl" sz="4000" dirty="0" smtClean="0">
                <a:latin typeface="Candara" pitchFamily="34" charset="0"/>
                <a:ea typeface="ＭＳ Ｐゴシック" pitchFamily="34" charset="-128"/>
              </a:rPr>
              <a:t>1. Introducción </a:t>
            </a:r>
            <a:r>
              <a:rPr lang="es-ES_tradnl" sz="4000" dirty="0">
                <a:latin typeface="Candara" pitchFamily="34" charset="0"/>
                <a:ea typeface="ＭＳ Ｐゴシック" pitchFamily="34" charset="-128"/>
              </a:rPr>
              <a:t>(10 min.</a:t>
            </a:r>
            <a:r>
              <a:rPr lang="es-ES_tradnl" sz="4000" dirty="0" smtClean="0">
                <a:latin typeface="Candara" pitchFamily="34" charset="0"/>
                <a:ea typeface="ＭＳ Ｐゴシック" pitchFamily="34" charset="-128"/>
              </a:rPr>
              <a:t>)</a:t>
            </a:r>
            <a:endParaRPr lang="es-ES_tradnl" sz="4000" dirty="0">
              <a:latin typeface="Candara" pitchFamily="34" charset="0"/>
              <a:ea typeface="ＭＳ Ｐゴシック" pitchFamily="34" charset="-128"/>
            </a:endParaRPr>
          </a:p>
        </p:txBody>
      </p:sp>
    </p:spTree>
    <p:extLst>
      <p:ext uri="{BB962C8B-B14F-4D97-AF65-F5344CB8AC3E}">
        <p14:creationId xmlns:p14="http://schemas.microsoft.com/office/powerpoint/2010/main" val="464411339"/>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6"/>
          <p:cNvSpPr>
            <a:spLocks noGrp="1"/>
          </p:cNvSpPr>
          <p:nvPr>
            <p:ph type="title"/>
          </p:nvPr>
        </p:nvSpPr>
        <p:spPr>
          <a:xfrm>
            <a:off x="457198" y="76200"/>
            <a:ext cx="6705602" cy="838200"/>
          </a:xfrm>
        </p:spPr>
        <p:txBody>
          <a:bodyPr/>
          <a:lstStyle/>
          <a:p>
            <a:pPr eaLnBrk="1" hangingPunct="1"/>
            <a:r>
              <a:rPr lang="en-US" sz="2900" dirty="0" smtClean="0">
                <a:latin typeface="Candara" charset="0"/>
                <a:ea typeface="ＭＳ Ｐゴシック" charset="0"/>
                <a:cs typeface="Candara" charset="0"/>
              </a:rPr>
              <a:t>5. </a:t>
            </a:r>
            <a:r>
              <a:rPr lang="es-ES_tradnl" sz="2900" dirty="0" smtClean="0">
                <a:latin typeface="Candara" charset="0"/>
                <a:ea typeface="ＭＳ Ｐゴシック" charset="0"/>
                <a:cs typeface="Candara" charset="0"/>
              </a:rPr>
              <a:t>Resoluci</a:t>
            </a:r>
            <a:r>
              <a:rPr lang="es-ES_tradnl" sz="2900" dirty="0" smtClean="0">
                <a:latin typeface="Candara" charset="0"/>
                <a:ea typeface="ＭＳ Ｐゴシック" charset="0"/>
                <a:cs typeface="Candara" charset="0"/>
              </a:rPr>
              <a:t>ón de casos prácticos</a:t>
            </a:r>
            <a:r>
              <a:rPr lang="es-ES_tradnl" sz="2900" dirty="0" smtClean="0">
                <a:latin typeface="Candara" charset="0"/>
                <a:ea typeface="ＭＳ Ｐゴシック" charset="0"/>
                <a:cs typeface="Candara" charset="0"/>
              </a:rPr>
              <a:t> (25 min.)</a:t>
            </a:r>
            <a:endParaRPr lang="en-US" sz="2900" dirty="0">
              <a:latin typeface="Candara" charset="0"/>
              <a:ea typeface="ＭＳ Ｐゴシック" charset="0"/>
              <a:cs typeface="Candara" charset="0"/>
            </a:endParaRPr>
          </a:p>
        </p:txBody>
      </p:sp>
      <p:sp>
        <p:nvSpPr>
          <p:cNvPr id="24578" name="Content Placeholder 7"/>
          <p:cNvSpPr>
            <a:spLocks noGrp="1"/>
          </p:cNvSpPr>
          <p:nvPr>
            <p:ph idx="1"/>
          </p:nvPr>
        </p:nvSpPr>
        <p:spPr>
          <a:xfrm>
            <a:off x="501650" y="1219200"/>
            <a:ext cx="6508750" cy="4144963"/>
          </a:xfrm>
        </p:spPr>
        <p:txBody>
          <a:bodyPr/>
          <a:lstStyle/>
          <a:p>
            <a:pPr eaLnBrk="1" hangingPunct="1"/>
            <a:r>
              <a:rPr lang="es-ES_tradnl" sz="2400" dirty="0" smtClean="0">
                <a:latin typeface="Candara" charset="0"/>
                <a:ea typeface="ＭＳ Ｐゴシック" charset="0"/>
                <a:cs typeface="Candara" charset="0"/>
              </a:rPr>
              <a:t>5. </a:t>
            </a:r>
            <a:r>
              <a:rPr lang="es-ES_tradnl" sz="2400" dirty="0">
                <a:latin typeface="Candara" charset="0"/>
                <a:ea typeface="ＭＳ Ｐゴシック" charset="0"/>
                <a:cs typeface="Candara" charset="0"/>
              </a:rPr>
              <a:t>Manejo de información protegida por parte de personal no </a:t>
            </a:r>
            <a:r>
              <a:rPr lang="es-ES_tradnl" sz="2400" dirty="0" smtClean="0">
                <a:latin typeface="Candara" charset="0"/>
                <a:ea typeface="ＭＳ Ｐゴシック" charset="0"/>
                <a:cs typeface="Candara" charset="0"/>
              </a:rPr>
              <a:t>autorizado.</a:t>
            </a:r>
          </a:p>
          <a:p>
            <a:pPr marL="228600" lvl="1" indent="0" eaLnBrk="1" hangingPunct="1">
              <a:buNone/>
            </a:pPr>
            <a:r>
              <a:rPr lang="es-ES_tradnl" dirty="0" smtClean="0">
                <a:latin typeface="Candara" charset="0"/>
                <a:ea typeface="ＭＳ Ｐゴシック" charset="0"/>
                <a:cs typeface="Candara" charset="0"/>
              </a:rPr>
              <a:t>Ejemplos:</a:t>
            </a:r>
          </a:p>
          <a:p>
            <a:pPr lvl="1" eaLnBrk="1" hangingPunct="1"/>
            <a:r>
              <a:rPr lang="es-ES_tradnl" dirty="0" smtClean="0">
                <a:latin typeface="Candara" charset="0"/>
                <a:ea typeface="ＭＳ Ｐゴシック" charset="0"/>
                <a:cs typeface="Candara" charset="0"/>
              </a:rPr>
              <a:t>Prestadores </a:t>
            </a:r>
            <a:r>
              <a:rPr lang="es-ES_tradnl" dirty="0">
                <a:latin typeface="Candara" charset="0"/>
                <a:ea typeface="ＭＳ Ｐゴシック" charset="0"/>
                <a:cs typeface="Candara" charset="0"/>
              </a:rPr>
              <a:t>de servicio social.</a:t>
            </a:r>
            <a:endParaRPr lang="es-ES_tradnl" dirty="0" smtClean="0">
              <a:latin typeface="Candara" charset="0"/>
              <a:ea typeface="ＭＳ Ｐゴシック" charset="0"/>
              <a:cs typeface="Candara" charset="0"/>
            </a:endParaRPr>
          </a:p>
        </p:txBody>
      </p:sp>
      <p:sp>
        <p:nvSpPr>
          <p:cNvPr id="2" name="Slide Number Placeholder 1"/>
          <p:cNvSpPr>
            <a:spLocks noGrp="1"/>
          </p:cNvSpPr>
          <p:nvPr>
            <p:ph type="sldNum" sz="quarter" idx="10"/>
          </p:nvPr>
        </p:nvSpPr>
        <p:spPr>
          <a:xfrm>
            <a:off x="457198" y="6301141"/>
            <a:ext cx="685801" cy="365125"/>
          </a:xfrm>
        </p:spPr>
        <p:txBody>
          <a:bodyPr/>
          <a:lstStyle/>
          <a:p>
            <a:pPr>
              <a:defRPr/>
            </a:pPr>
            <a:fld id="{A81CC16B-A2BF-8643-AD6E-6CA69D94F792}" type="slidenum">
              <a:rPr lang="en-US" smtClean="0"/>
              <a:pPr>
                <a:defRPr/>
              </a:pPr>
              <a:t>160</a:t>
            </a:fld>
            <a:endParaRPr lang="en-US" dirty="0"/>
          </a:p>
        </p:txBody>
      </p:sp>
    </p:spTree>
    <p:extLst>
      <p:ext uri="{BB962C8B-B14F-4D97-AF65-F5344CB8AC3E}">
        <p14:creationId xmlns:p14="http://schemas.microsoft.com/office/powerpoint/2010/main" val="576974602"/>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6"/>
          <p:cNvSpPr>
            <a:spLocks noGrp="1"/>
          </p:cNvSpPr>
          <p:nvPr>
            <p:ph type="title"/>
          </p:nvPr>
        </p:nvSpPr>
        <p:spPr>
          <a:xfrm>
            <a:off x="457198" y="76200"/>
            <a:ext cx="6705602" cy="838200"/>
          </a:xfrm>
        </p:spPr>
        <p:txBody>
          <a:bodyPr/>
          <a:lstStyle/>
          <a:p>
            <a:pPr eaLnBrk="1" hangingPunct="1"/>
            <a:r>
              <a:rPr lang="en-US" sz="2900" dirty="0" smtClean="0">
                <a:latin typeface="Candara" charset="0"/>
                <a:ea typeface="ＭＳ Ｐゴシック" charset="0"/>
                <a:cs typeface="Candara" charset="0"/>
              </a:rPr>
              <a:t>5. </a:t>
            </a:r>
            <a:r>
              <a:rPr lang="es-ES_tradnl" sz="2900" dirty="0" smtClean="0">
                <a:latin typeface="Candara" charset="0"/>
                <a:ea typeface="ＭＳ Ｐゴシック" charset="0"/>
                <a:cs typeface="Candara" charset="0"/>
              </a:rPr>
              <a:t>Resoluci</a:t>
            </a:r>
            <a:r>
              <a:rPr lang="es-ES_tradnl" sz="2900" dirty="0" smtClean="0">
                <a:latin typeface="Candara" charset="0"/>
                <a:ea typeface="ＭＳ Ｐゴシック" charset="0"/>
                <a:cs typeface="Candara" charset="0"/>
              </a:rPr>
              <a:t>ón de casos prácticos</a:t>
            </a:r>
            <a:r>
              <a:rPr lang="es-ES_tradnl" sz="2900" dirty="0" smtClean="0">
                <a:latin typeface="Candara" charset="0"/>
                <a:ea typeface="ＭＳ Ｐゴシック" charset="0"/>
                <a:cs typeface="Candara" charset="0"/>
              </a:rPr>
              <a:t> (25 min.)</a:t>
            </a:r>
            <a:endParaRPr lang="en-US" sz="2900" dirty="0">
              <a:latin typeface="Candara" charset="0"/>
              <a:ea typeface="ＭＳ Ｐゴシック" charset="0"/>
              <a:cs typeface="Candara" charset="0"/>
            </a:endParaRPr>
          </a:p>
        </p:txBody>
      </p:sp>
      <p:sp>
        <p:nvSpPr>
          <p:cNvPr id="24578" name="Content Placeholder 7"/>
          <p:cNvSpPr>
            <a:spLocks noGrp="1"/>
          </p:cNvSpPr>
          <p:nvPr>
            <p:ph idx="1"/>
          </p:nvPr>
        </p:nvSpPr>
        <p:spPr>
          <a:xfrm>
            <a:off x="501650" y="1219200"/>
            <a:ext cx="6508750" cy="4144963"/>
          </a:xfrm>
        </p:spPr>
        <p:txBody>
          <a:bodyPr/>
          <a:lstStyle/>
          <a:p>
            <a:pPr eaLnBrk="1" hangingPunct="1"/>
            <a:r>
              <a:rPr lang="en-US" sz="2400" dirty="0" smtClean="0">
                <a:latin typeface="Candara" charset="0"/>
                <a:ea typeface="ＭＳ Ｐゴシック" charset="0"/>
                <a:cs typeface="Candara" charset="0"/>
              </a:rPr>
              <a:t>6. </a:t>
            </a:r>
            <a:r>
              <a:rPr lang="es-ES_tradnl" sz="2400" dirty="0" smtClean="0">
                <a:latin typeface="Candara" charset="0"/>
                <a:ea typeface="ＭＳ Ｐゴシック" charset="0"/>
                <a:cs typeface="Candara" charset="0"/>
              </a:rPr>
              <a:t>Desconocimiento </a:t>
            </a:r>
            <a:r>
              <a:rPr lang="es-ES_tradnl" sz="2400" dirty="0">
                <a:latin typeface="Candara" charset="0"/>
                <a:ea typeface="ＭＳ Ｐゴシック" charset="0"/>
                <a:cs typeface="Candara" charset="0"/>
              </a:rPr>
              <a:t>de la legislación </a:t>
            </a:r>
            <a:r>
              <a:rPr lang="es-ES_tradnl" sz="2400" dirty="0" smtClean="0">
                <a:latin typeface="Candara" charset="0"/>
                <a:ea typeface="ＭＳ Ｐゴシック" charset="0"/>
                <a:cs typeface="Candara" charset="0"/>
              </a:rPr>
              <a:t>en </a:t>
            </a:r>
            <a:r>
              <a:rPr lang="es-ES_tradnl" sz="2400" dirty="0">
                <a:latin typeface="Candara" charset="0"/>
                <a:ea typeface="ＭＳ Ｐゴシック" charset="0"/>
                <a:cs typeface="Candara" charset="0"/>
              </a:rPr>
              <a:t>la materia.</a:t>
            </a:r>
            <a:endParaRPr lang="es-ES_tradnl" sz="2400" dirty="0" smtClean="0">
              <a:latin typeface="Candara" charset="0"/>
              <a:ea typeface="ＭＳ Ｐゴシック" charset="0"/>
              <a:cs typeface="Candara" charset="0"/>
            </a:endParaRPr>
          </a:p>
        </p:txBody>
      </p:sp>
      <p:sp>
        <p:nvSpPr>
          <p:cNvPr id="2" name="Slide Number Placeholder 1"/>
          <p:cNvSpPr>
            <a:spLocks noGrp="1"/>
          </p:cNvSpPr>
          <p:nvPr>
            <p:ph type="sldNum" sz="quarter" idx="10"/>
          </p:nvPr>
        </p:nvSpPr>
        <p:spPr/>
        <p:txBody>
          <a:bodyPr/>
          <a:lstStyle/>
          <a:p>
            <a:pPr>
              <a:defRPr/>
            </a:pPr>
            <a:fld id="{A81CC16B-A2BF-8643-AD6E-6CA69D94F792}" type="slidenum">
              <a:rPr lang="en-US" smtClean="0"/>
              <a:pPr>
                <a:defRPr/>
              </a:pPr>
              <a:t>161</a:t>
            </a:fld>
            <a:endParaRPr lang="en-US" dirty="0"/>
          </a:p>
        </p:txBody>
      </p:sp>
    </p:spTree>
    <p:extLst>
      <p:ext uri="{BB962C8B-B14F-4D97-AF65-F5344CB8AC3E}">
        <p14:creationId xmlns:p14="http://schemas.microsoft.com/office/powerpoint/2010/main" val="576974602"/>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6"/>
          <p:cNvSpPr>
            <a:spLocks noGrp="1"/>
          </p:cNvSpPr>
          <p:nvPr>
            <p:ph type="title"/>
          </p:nvPr>
        </p:nvSpPr>
        <p:spPr>
          <a:xfrm>
            <a:off x="501650" y="609600"/>
            <a:ext cx="6508750" cy="838200"/>
          </a:xfrm>
        </p:spPr>
        <p:txBody>
          <a:bodyPr/>
          <a:lstStyle/>
          <a:p>
            <a:pPr eaLnBrk="1" hangingPunct="1"/>
            <a:r>
              <a:rPr lang="en-US" sz="3400" dirty="0" smtClean="0">
                <a:latin typeface="Candara" charset="0"/>
                <a:ea typeface="ＭＳ Ｐゴシック" charset="0"/>
                <a:cs typeface="Candara" charset="0"/>
              </a:rPr>
              <a:t>6. </a:t>
            </a:r>
            <a:r>
              <a:rPr lang="es-ES_tradnl" sz="3400" dirty="0" smtClean="0">
                <a:latin typeface="Candara" charset="0"/>
                <a:ea typeface="ＭＳ Ｐゴシック" charset="0"/>
                <a:cs typeface="Candara" charset="0"/>
              </a:rPr>
              <a:t>Recomendaciones (5 min.)</a:t>
            </a:r>
            <a:r>
              <a:rPr lang="es-ES_tradnl" sz="4000" dirty="0" smtClean="0">
                <a:latin typeface="Candara" charset="0"/>
                <a:ea typeface="ＭＳ Ｐゴシック" charset="0"/>
                <a:cs typeface="Candara" charset="0"/>
              </a:rPr>
              <a:t> </a:t>
            </a:r>
            <a:endParaRPr lang="en-US" sz="4000" dirty="0">
              <a:latin typeface="Candara" charset="0"/>
              <a:ea typeface="ＭＳ Ｐゴシック" charset="0"/>
              <a:cs typeface="Candara" charset="0"/>
            </a:endParaRPr>
          </a:p>
        </p:txBody>
      </p:sp>
      <p:sp>
        <p:nvSpPr>
          <p:cNvPr id="2" name="Slide Number Placeholder 1"/>
          <p:cNvSpPr>
            <a:spLocks noGrp="1"/>
          </p:cNvSpPr>
          <p:nvPr>
            <p:ph type="sldNum" sz="quarter" idx="10"/>
          </p:nvPr>
        </p:nvSpPr>
        <p:spPr>
          <a:xfrm>
            <a:off x="457198" y="6301141"/>
            <a:ext cx="838201" cy="365125"/>
          </a:xfrm>
        </p:spPr>
        <p:txBody>
          <a:bodyPr/>
          <a:lstStyle/>
          <a:p>
            <a:pPr>
              <a:defRPr/>
            </a:pPr>
            <a:fld id="{A81CC16B-A2BF-8643-AD6E-6CA69D94F792}" type="slidenum">
              <a:rPr lang="en-US" smtClean="0"/>
              <a:pPr>
                <a:defRPr/>
              </a:pPr>
              <a:t>162</a:t>
            </a:fld>
            <a:endParaRPr lang="en-US" dirty="0"/>
          </a:p>
        </p:txBody>
      </p:sp>
      <p:sp>
        <p:nvSpPr>
          <p:cNvPr id="5" name="Content Placeholder 7"/>
          <p:cNvSpPr txBox="1">
            <a:spLocks/>
          </p:cNvSpPr>
          <p:nvPr/>
        </p:nvSpPr>
        <p:spPr bwMode="auto">
          <a:xfrm>
            <a:off x="727546" y="1828800"/>
            <a:ext cx="650875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1800"/>
              </a:spcBef>
              <a:spcAft>
                <a:spcPct val="0"/>
              </a:spcAft>
              <a:buClr>
                <a:schemeClr val="accent1"/>
              </a:buClr>
              <a:buSzPct val="100000"/>
              <a:buFont typeface="Wingdings 2" charset="0"/>
              <a:buChar char="¡"/>
              <a:defRPr sz="2000" kern="1200">
                <a:solidFill>
                  <a:schemeClr val="tx2"/>
                </a:solidFill>
                <a:latin typeface="+mn-lt"/>
                <a:ea typeface="ＭＳ Ｐゴシック" pitchFamily="-65" charset="-128"/>
                <a:cs typeface="ＭＳ Ｐゴシック" pitchFamily="-65" charset="-128"/>
              </a:defRPr>
            </a:lvl1pPr>
            <a:lvl2pPr marL="457200" indent="-228600" algn="l" rtl="0" eaLnBrk="0" fontAlgn="base" hangingPunct="0">
              <a:spcBef>
                <a:spcPts val="600"/>
              </a:spcBef>
              <a:spcAft>
                <a:spcPct val="0"/>
              </a:spcAft>
              <a:buClr>
                <a:srgbClr val="4D0000"/>
              </a:buClr>
              <a:buSzPct val="100000"/>
              <a:buFont typeface="Wingdings 2" charset="0"/>
              <a:buChar char="¡"/>
              <a:defRPr sz="2800" kern="1200">
                <a:solidFill>
                  <a:schemeClr val="tx2"/>
                </a:solidFill>
                <a:latin typeface="+mn-lt"/>
                <a:ea typeface="ＭＳ Ｐゴシック" pitchFamily="-65" charset="-128"/>
                <a:cs typeface="+mn-cs"/>
              </a:defRPr>
            </a:lvl2pPr>
            <a:lvl3pPr marL="685800" indent="-228600" algn="l" rtl="0" eaLnBrk="0" fontAlgn="base" hangingPunct="0">
              <a:spcBef>
                <a:spcPts val="600"/>
              </a:spcBef>
              <a:spcAft>
                <a:spcPct val="0"/>
              </a:spcAft>
              <a:buClr>
                <a:schemeClr val="accent1"/>
              </a:buClr>
              <a:buSzPct val="100000"/>
              <a:buFont typeface="Wingdings 2" charset="0"/>
              <a:buChar char="¡"/>
              <a:defRPr sz="2400" kern="1200">
                <a:solidFill>
                  <a:schemeClr val="tx2"/>
                </a:solidFill>
                <a:latin typeface="+mn-lt"/>
                <a:ea typeface="ＭＳ Ｐゴシック" pitchFamily="-65" charset="-128"/>
                <a:cs typeface="+mn-cs"/>
              </a:defRPr>
            </a:lvl3pPr>
            <a:lvl4pPr marL="914400" indent="-228600" algn="l" rtl="0" eaLnBrk="0" fontAlgn="base" hangingPunct="0">
              <a:spcBef>
                <a:spcPts val="600"/>
              </a:spcBef>
              <a:spcAft>
                <a:spcPct val="0"/>
              </a:spcAft>
              <a:buClr>
                <a:srgbClr val="4D0000"/>
              </a:buClr>
              <a:buSzPct val="100000"/>
              <a:buFont typeface="Wingdings 2" charset="0"/>
              <a:buChar char="¡"/>
              <a:defRPr sz="2000" kern="1200">
                <a:solidFill>
                  <a:schemeClr val="tx2"/>
                </a:solidFill>
                <a:latin typeface="+mn-lt"/>
                <a:ea typeface="ＭＳ Ｐゴシック" pitchFamily="-65" charset="-128"/>
                <a:cs typeface="+mn-cs"/>
              </a:defRPr>
            </a:lvl4pPr>
            <a:lvl5pPr marL="1143000" indent="-228600" algn="l" rtl="0" eaLnBrk="0" fontAlgn="base" hangingPunct="0">
              <a:spcBef>
                <a:spcPts val="600"/>
              </a:spcBef>
              <a:spcAft>
                <a:spcPct val="0"/>
              </a:spcAft>
              <a:buClr>
                <a:schemeClr val="accent1"/>
              </a:buClr>
              <a:buSzPct val="100000"/>
              <a:buFont typeface="Wingdings 2" charset="0"/>
              <a:buChar char="¡"/>
              <a:defRPr sz="2000" kern="1200">
                <a:solidFill>
                  <a:schemeClr val="tx2"/>
                </a:solidFill>
                <a:latin typeface="+mn-lt"/>
                <a:ea typeface="ＭＳ Ｐゴシック" pitchFamily="-6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s-ES_tradnl" sz="2400" dirty="0" smtClean="0">
                <a:latin typeface="Candara" pitchFamily="34" charset="0"/>
                <a:ea typeface="ＭＳ Ｐゴシック" pitchFamily="34" charset="-128"/>
              </a:rPr>
              <a:t>Proveer incentivos para titulares de datos personales:</a:t>
            </a:r>
          </a:p>
          <a:p>
            <a:pPr lvl="1" eaLnBrk="1" hangingPunct="1"/>
            <a:r>
              <a:rPr lang="es-ES_tradnl" sz="2000" dirty="0" smtClean="0">
                <a:latin typeface="Candara" pitchFamily="34" charset="0"/>
                <a:ea typeface="ＭＳ Ｐゴシック" pitchFamily="34" charset="-128"/>
              </a:rPr>
              <a:t>Los titulares no tienen muchos incentivos para quejarse con el IFAI.</a:t>
            </a:r>
          </a:p>
          <a:p>
            <a:pPr lvl="1" eaLnBrk="1" hangingPunct="1"/>
            <a:r>
              <a:rPr lang="es-ES_tradnl" sz="2000" dirty="0" smtClean="0">
                <a:latin typeface="Candara" pitchFamily="34" charset="0"/>
                <a:ea typeface="ＭＳ Ｐゴシック" pitchFamily="34" charset="-128"/>
              </a:rPr>
              <a:t>Genera baja implementación efectiva de los principios de protección de datos en los procesos operativos de las instituciones educativas.</a:t>
            </a:r>
          </a:p>
          <a:p>
            <a:pPr eaLnBrk="1" hangingPunct="1"/>
            <a:r>
              <a:rPr lang="es-ES_tradnl" sz="2400" dirty="0" smtClean="0">
                <a:latin typeface="Candara" pitchFamily="34" charset="0"/>
                <a:ea typeface="ＭＳ Ｐゴシック" pitchFamily="34" charset="-128"/>
              </a:rPr>
              <a:t>Cuadro legislativo tiene que ser </a:t>
            </a:r>
            <a:r>
              <a:rPr lang="es-ES_tradnl" sz="2400" dirty="0" err="1" smtClean="0">
                <a:latin typeface="Candara" pitchFamily="34" charset="0"/>
                <a:ea typeface="ＭＳ Ｐゴシック" pitchFamily="34" charset="-128"/>
              </a:rPr>
              <a:t>harmonizado</a:t>
            </a:r>
            <a:r>
              <a:rPr lang="es-ES_tradnl" sz="2400" dirty="0" smtClean="0">
                <a:latin typeface="Candara" pitchFamily="34" charset="0"/>
                <a:ea typeface="ＭＳ Ｐゴシック" pitchFamily="34" charset="-128"/>
              </a:rPr>
              <a:t> para ambos sectores: privado y público.</a:t>
            </a:r>
            <a:endParaRPr lang="es-ES_tradnl" sz="2400" dirty="0">
              <a:latin typeface="Candara" pitchFamily="34" charset="0"/>
              <a:ea typeface="ＭＳ Ｐゴシック" pitchFamily="34" charset="-128"/>
            </a:endParaRPr>
          </a:p>
        </p:txBody>
      </p:sp>
    </p:spTree>
    <p:extLst>
      <p:ext uri="{BB962C8B-B14F-4D97-AF65-F5344CB8AC3E}">
        <p14:creationId xmlns:p14="http://schemas.microsoft.com/office/powerpoint/2010/main" val="2537021920"/>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6"/>
          <p:cNvSpPr>
            <a:spLocks noGrp="1"/>
          </p:cNvSpPr>
          <p:nvPr>
            <p:ph type="title"/>
          </p:nvPr>
        </p:nvSpPr>
        <p:spPr>
          <a:xfrm>
            <a:off x="501650" y="609600"/>
            <a:ext cx="6508750" cy="838200"/>
          </a:xfrm>
        </p:spPr>
        <p:txBody>
          <a:bodyPr/>
          <a:lstStyle/>
          <a:p>
            <a:pPr eaLnBrk="1" hangingPunct="1"/>
            <a:r>
              <a:rPr lang="en-US" sz="3400" dirty="0" smtClean="0">
                <a:latin typeface="Candara" charset="0"/>
                <a:ea typeface="ＭＳ Ｐゴシック" charset="0"/>
                <a:cs typeface="Candara" charset="0"/>
              </a:rPr>
              <a:t>6. </a:t>
            </a:r>
            <a:r>
              <a:rPr lang="es-ES_tradnl" sz="3400" dirty="0" smtClean="0">
                <a:latin typeface="Candara" charset="0"/>
                <a:ea typeface="ＭＳ Ｐゴシック" charset="0"/>
                <a:cs typeface="Candara" charset="0"/>
              </a:rPr>
              <a:t>Recomendaciones (5 min.)</a:t>
            </a:r>
            <a:r>
              <a:rPr lang="es-ES_tradnl" sz="4000" dirty="0" smtClean="0">
                <a:latin typeface="Candara" charset="0"/>
                <a:ea typeface="ＭＳ Ｐゴシック" charset="0"/>
                <a:cs typeface="Candara" charset="0"/>
              </a:rPr>
              <a:t> </a:t>
            </a:r>
            <a:endParaRPr lang="en-US" sz="4000" dirty="0">
              <a:latin typeface="Candara" charset="0"/>
              <a:ea typeface="ＭＳ Ｐゴシック" charset="0"/>
              <a:cs typeface="Candara" charset="0"/>
            </a:endParaRPr>
          </a:p>
        </p:txBody>
      </p:sp>
      <p:sp>
        <p:nvSpPr>
          <p:cNvPr id="2" name="Slide Number Placeholder 1"/>
          <p:cNvSpPr>
            <a:spLocks noGrp="1"/>
          </p:cNvSpPr>
          <p:nvPr>
            <p:ph type="sldNum" sz="quarter" idx="10"/>
          </p:nvPr>
        </p:nvSpPr>
        <p:spPr>
          <a:xfrm>
            <a:off x="457198" y="6301141"/>
            <a:ext cx="685801" cy="365125"/>
          </a:xfrm>
        </p:spPr>
        <p:txBody>
          <a:bodyPr/>
          <a:lstStyle/>
          <a:p>
            <a:pPr>
              <a:defRPr/>
            </a:pPr>
            <a:fld id="{A81CC16B-A2BF-8643-AD6E-6CA69D94F792}" type="slidenum">
              <a:rPr lang="en-US" smtClean="0"/>
              <a:pPr>
                <a:defRPr/>
              </a:pPr>
              <a:t>163</a:t>
            </a:fld>
            <a:endParaRPr lang="en-US" dirty="0"/>
          </a:p>
        </p:txBody>
      </p:sp>
      <p:sp>
        <p:nvSpPr>
          <p:cNvPr id="6" name="Content Placeholder 7"/>
          <p:cNvSpPr>
            <a:spLocks noGrp="1"/>
          </p:cNvSpPr>
          <p:nvPr>
            <p:ph idx="1"/>
          </p:nvPr>
        </p:nvSpPr>
        <p:spPr>
          <a:xfrm>
            <a:off x="707790" y="2057400"/>
            <a:ext cx="6508750" cy="3916363"/>
          </a:xfrm>
        </p:spPr>
        <p:txBody>
          <a:bodyPr/>
          <a:lstStyle/>
          <a:p>
            <a:pPr eaLnBrk="1" hangingPunct="1"/>
            <a:r>
              <a:rPr lang="es-ES_tradnl" sz="2400" dirty="0">
                <a:latin typeface="Candara" pitchFamily="34" charset="0"/>
                <a:ea typeface="ＭＳ Ｐゴシック" pitchFamily="34" charset="-128"/>
              </a:rPr>
              <a:t>Instituciones educativas tienen que tener un Departamento de Protección de Datos u empleado </a:t>
            </a:r>
            <a:r>
              <a:rPr lang="es-ES_tradnl" sz="2400" dirty="0" smtClean="0">
                <a:latin typeface="Candara" pitchFamily="34" charset="0"/>
                <a:ea typeface="ＭＳ Ｐゴシック" pitchFamily="34" charset="-128"/>
              </a:rPr>
              <a:t>espec</a:t>
            </a:r>
            <a:r>
              <a:rPr lang="es-ES_tradnl" sz="2400" dirty="0" smtClean="0">
                <a:latin typeface="Candara" pitchFamily="34" charset="0"/>
                <a:ea typeface="ＭＳ Ｐゴシック" pitchFamily="34" charset="-128"/>
              </a:rPr>
              <a:t>í</a:t>
            </a:r>
            <a:r>
              <a:rPr lang="es-ES_tradnl" sz="2400" dirty="0" smtClean="0">
                <a:latin typeface="Candara" pitchFamily="34" charset="0"/>
                <a:ea typeface="ＭＳ Ｐゴシック" pitchFamily="34" charset="-128"/>
              </a:rPr>
              <a:t>ficamente </a:t>
            </a:r>
            <a:r>
              <a:rPr lang="es-ES_tradnl" sz="2400" dirty="0">
                <a:latin typeface="Candara" pitchFamily="34" charset="0"/>
                <a:ea typeface="ＭＳ Ｐゴシック" pitchFamily="34" charset="-128"/>
              </a:rPr>
              <a:t>a cargo de la materia</a:t>
            </a:r>
            <a:r>
              <a:rPr lang="es-ES_tradnl" sz="2400" dirty="0" smtClean="0">
                <a:latin typeface="Candara" pitchFamily="34" charset="0"/>
                <a:ea typeface="ＭＳ Ｐゴシック" pitchFamily="34" charset="-128"/>
              </a:rPr>
              <a:t>.</a:t>
            </a:r>
            <a:endParaRPr lang="es-ES_tradnl" sz="2400" dirty="0">
              <a:latin typeface="Candara" pitchFamily="34" charset="0"/>
              <a:ea typeface="ＭＳ Ｐゴシック" pitchFamily="34" charset="-128"/>
            </a:endParaRPr>
          </a:p>
          <a:p>
            <a:pPr eaLnBrk="1" hangingPunct="1"/>
            <a:r>
              <a:rPr lang="es-ES_tradnl" sz="2400" dirty="0" smtClean="0">
                <a:latin typeface="Candara" pitchFamily="34" charset="0"/>
                <a:ea typeface="ＭＳ Ｐゴシック" pitchFamily="34" charset="-128"/>
              </a:rPr>
              <a:t>Oportunidad </a:t>
            </a:r>
            <a:r>
              <a:rPr lang="es-ES_tradnl" sz="2400" dirty="0">
                <a:latin typeface="Candara" pitchFamily="34" charset="0"/>
                <a:ea typeface="ＭＳ Ｐゴシック" pitchFamily="34" charset="-128"/>
              </a:rPr>
              <a:t>de los EAV: mejores prácticas (tipo I), EAV validados por el IFAI (tipo II) y EAV certificados (tipo III).</a:t>
            </a:r>
          </a:p>
          <a:p>
            <a:pPr eaLnBrk="1" hangingPunct="1"/>
            <a:r>
              <a:rPr lang="es-ES_tradnl" sz="2400" dirty="0" smtClean="0">
                <a:latin typeface="Candara" pitchFamily="34" charset="0"/>
                <a:ea typeface="ＭＳ Ｐゴシック" pitchFamily="34" charset="-128"/>
              </a:rPr>
              <a:t>Mejores </a:t>
            </a:r>
            <a:r>
              <a:rPr lang="es-ES_tradnl" sz="2400" dirty="0">
                <a:latin typeface="Candara" pitchFamily="34" charset="0"/>
                <a:ea typeface="ＭＳ Ｐゴシック" pitchFamily="34" charset="-128"/>
              </a:rPr>
              <a:t>prácticas a desarrollar</a:t>
            </a:r>
            <a:r>
              <a:rPr lang="es-ES_tradnl" sz="2400" dirty="0" smtClean="0">
                <a:latin typeface="Candara" pitchFamily="34" charset="0"/>
                <a:ea typeface="ＭＳ Ｐゴシック" pitchFamily="34" charset="-128"/>
              </a:rPr>
              <a:t>.</a:t>
            </a:r>
            <a:endParaRPr lang="es-ES_tradnl" sz="2400" dirty="0">
              <a:latin typeface="Candara" pitchFamily="34" charset="0"/>
              <a:ea typeface="ＭＳ Ｐゴシック" pitchFamily="34" charset="-128"/>
            </a:endParaRPr>
          </a:p>
        </p:txBody>
      </p:sp>
    </p:spTree>
    <p:extLst>
      <p:ext uri="{BB962C8B-B14F-4D97-AF65-F5344CB8AC3E}">
        <p14:creationId xmlns:p14="http://schemas.microsoft.com/office/powerpoint/2010/main" val="1825647152"/>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6"/>
          <p:cNvSpPr>
            <a:spLocks noGrp="1"/>
          </p:cNvSpPr>
          <p:nvPr>
            <p:ph type="title"/>
          </p:nvPr>
        </p:nvSpPr>
        <p:spPr>
          <a:xfrm>
            <a:off x="524228" y="190500"/>
            <a:ext cx="6508750" cy="838200"/>
          </a:xfrm>
        </p:spPr>
        <p:txBody>
          <a:bodyPr/>
          <a:lstStyle/>
          <a:p>
            <a:pPr eaLnBrk="1" hangingPunct="1"/>
            <a:r>
              <a:rPr lang="en-US" sz="3400" dirty="0" smtClean="0">
                <a:latin typeface="Candara" charset="0"/>
                <a:ea typeface="ＭＳ Ｐゴシック" charset="0"/>
                <a:cs typeface="Candara" charset="0"/>
              </a:rPr>
              <a:t>6. </a:t>
            </a:r>
            <a:r>
              <a:rPr lang="es-ES_tradnl" sz="3400" dirty="0" smtClean="0">
                <a:latin typeface="Candara" charset="0"/>
                <a:ea typeface="ＭＳ Ｐゴシック" charset="0"/>
                <a:cs typeface="Candara" charset="0"/>
              </a:rPr>
              <a:t>Recomendaciones (5 min.)</a:t>
            </a:r>
            <a:r>
              <a:rPr lang="es-ES_tradnl" sz="4000" dirty="0" smtClean="0">
                <a:latin typeface="Candara" charset="0"/>
                <a:ea typeface="ＭＳ Ｐゴシック" charset="0"/>
                <a:cs typeface="Candara" charset="0"/>
              </a:rPr>
              <a:t> </a:t>
            </a:r>
            <a:endParaRPr lang="en-US" sz="4000" dirty="0">
              <a:latin typeface="Candara" charset="0"/>
              <a:ea typeface="ＭＳ Ｐゴシック" charset="0"/>
              <a:cs typeface="Candara" charset="0"/>
            </a:endParaRPr>
          </a:p>
        </p:txBody>
      </p:sp>
      <p:sp>
        <p:nvSpPr>
          <p:cNvPr id="2" name="Slide Number Placeholder 1"/>
          <p:cNvSpPr>
            <a:spLocks noGrp="1"/>
          </p:cNvSpPr>
          <p:nvPr>
            <p:ph type="sldNum" sz="quarter" idx="10"/>
          </p:nvPr>
        </p:nvSpPr>
        <p:spPr>
          <a:xfrm>
            <a:off x="457198" y="6301141"/>
            <a:ext cx="762001" cy="365125"/>
          </a:xfrm>
        </p:spPr>
        <p:txBody>
          <a:bodyPr/>
          <a:lstStyle/>
          <a:p>
            <a:pPr>
              <a:defRPr/>
            </a:pPr>
            <a:fld id="{A81CC16B-A2BF-8643-AD6E-6CA69D94F792}" type="slidenum">
              <a:rPr lang="en-US" smtClean="0"/>
              <a:pPr>
                <a:defRPr/>
              </a:pPr>
              <a:t>164</a:t>
            </a:fld>
            <a:endParaRPr lang="en-US" dirty="0"/>
          </a:p>
        </p:txBody>
      </p:sp>
      <p:sp>
        <p:nvSpPr>
          <p:cNvPr id="6" name="Content Placeholder 7"/>
          <p:cNvSpPr>
            <a:spLocks noGrp="1"/>
          </p:cNvSpPr>
          <p:nvPr>
            <p:ph idx="1"/>
          </p:nvPr>
        </p:nvSpPr>
        <p:spPr>
          <a:xfrm>
            <a:off x="707790" y="1371600"/>
            <a:ext cx="6508750" cy="3916363"/>
          </a:xfrm>
        </p:spPr>
        <p:txBody>
          <a:bodyPr/>
          <a:lstStyle/>
          <a:p>
            <a:pPr eaLnBrk="1" hangingPunct="1"/>
            <a:r>
              <a:rPr lang="es-ES_tradnl" sz="2400" dirty="0" smtClean="0">
                <a:latin typeface="Candara" pitchFamily="34" charset="0"/>
                <a:ea typeface="ＭＳ Ｐゴシック" pitchFamily="34" charset="-128"/>
              </a:rPr>
              <a:t>Usar herramientas para proteger la confidencialidad</a:t>
            </a:r>
            <a:r>
              <a:rPr lang="es-ES_tradnl" sz="2400" dirty="0">
                <a:latin typeface="Candara" pitchFamily="34" charset="0"/>
                <a:ea typeface="ＭＳ Ｐゴシック" pitchFamily="34" charset="-128"/>
              </a:rPr>
              <a:t> </a:t>
            </a:r>
            <a:r>
              <a:rPr lang="es-ES_tradnl" sz="2400" dirty="0" smtClean="0">
                <a:latin typeface="Candara" pitchFamily="34" charset="0"/>
                <a:ea typeface="ＭＳ Ｐゴシック" pitchFamily="34" charset="-128"/>
              </a:rPr>
              <a:t>y integridad de sus datos personales:</a:t>
            </a:r>
          </a:p>
          <a:p>
            <a:pPr lvl="1" eaLnBrk="1" hangingPunct="1"/>
            <a:r>
              <a:rPr lang="es-ES_tradnl" sz="2000" dirty="0">
                <a:latin typeface="Candara" pitchFamily="34" charset="0"/>
                <a:ea typeface="ＭＳ Ｐゴシック" pitchFamily="34" charset="-128"/>
              </a:rPr>
              <a:t>a. correo cifrado</a:t>
            </a:r>
            <a:r>
              <a:rPr lang="es-ES_tradnl" sz="2000" dirty="0" smtClean="0">
                <a:latin typeface="Candara" pitchFamily="34" charset="0"/>
                <a:ea typeface="ＭＳ Ｐゴシック" pitchFamily="34" charset="-128"/>
              </a:rPr>
              <a:t>.</a:t>
            </a:r>
            <a:endParaRPr lang="es-ES_tradnl" sz="2000" dirty="0">
              <a:latin typeface="Candara" pitchFamily="34" charset="0"/>
              <a:ea typeface="ＭＳ Ｐゴシック" pitchFamily="34" charset="-128"/>
            </a:endParaRPr>
          </a:p>
          <a:p>
            <a:pPr lvl="1" eaLnBrk="1" hangingPunct="1"/>
            <a:r>
              <a:rPr lang="es-ES_tradnl" sz="2000" dirty="0">
                <a:latin typeface="Candara" pitchFamily="34" charset="0"/>
                <a:ea typeface="ＭＳ Ｐゴシック" pitchFamily="34" charset="-128"/>
              </a:rPr>
              <a:t>b. mensajería instantánea segura (en móvil o computador portátil</a:t>
            </a:r>
            <a:r>
              <a:rPr lang="es-ES_tradnl" sz="2000" dirty="0" smtClean="0">
                <a:latin typeface="Candara" pitchFamily="34" charset="0"/>
                <a:ea typeface="ＭＳ Ｐゴシック" pitchFamily="34" charset="-128"/>
              </a:rPr>
              <a:t>).</a:t>
            </a:r>
          </a:p>
          <a:p>
            <a:pPr lvl="1" eaLnBrk="1" hangingPunct="1"/>
            <a:r>
              <a:rPr lang="es-ES_tradnl" sz="2000" dirty="0" smtClean="0">
                <a:latin typeface="Candara" pitchFamily="34" charset="0"/>
                <a:ea typeface="ＭＳ Ｐゴシック" pitchFamily="34" charset="-128"/>
              </a:rPr>
              <a:t>d</a:t>
            </a:r>
            <a:r>
              <a:rPr lang="es-ES_tradnl" sz="2000" dirty="0">
                <a:latin typeface="Candara" pitchFamily="34" charset="0"/>
                <a:ea typeface="ＭＳ Ｐゴシック" pitchFamily="34" charset="-128"/>
              </a:rPr>
              <a:t>. navegación en Internet </a:t>
            </a:r>
            <a:r>
              <a:rPr lang="es-ES_tradnl" sz="2000" dirty="0" smtClean="0">
                <a:latin typeface="Candara" pitchFamily="34" charset="0"/>
                <a:ea typeface="ＭＳ Ｐゴシック" pitchFamily="34" charset="-128"/>
              </a:rPr>
              <a:t>segura.</a:t>
            </a:r>
          </a:p>
          <a:p>
            <a:pPr lvl="1" eaLnBrk="1" hangingPunct="1"/>
            <a:r>
              <a:rPr lang="es-ES_tradnl" sz="2000" dirty="0" smtClean="0">
                <a:latin typeface="Candara" pitchFamily="34" charset="0"/>
                <a:ea typeface="ＭＳ Ｐゴシック" pitchFamily="34" charset="-128"/>
              </a:rPr>
              <a:t>f</a:t>
            </a:r>
            <a:r>
              <a:rPr lang="es-ES_tradnl" sz="2000" dirty="0">
                <a:latin typeface="Candara" pitchFamily="34" charset="0"/>
                <a:ea typeface="ＭＳ Ｐゴシック" pitchFamily="34" charset="-128"/>
              </a:rPr>
              <a:t>. almacenamiento seguro de archivos</a:t>
            </a:r>
            <a:r>
              <a:rPr lang="es-ES_tradnl" sz="2000" dirty="0" smtClean="0">
                <a:latin typeface="Candara" pitchFamily="34" charset="0"/>
                <a:ea typeface="ＭＳ Ｐゴシック" pitchFamily="34" charset="-128"/>
              </a:rPr>
              <a:t>.</a:t>
            </a:r>
          </a:p>
          <a:p>
            <a:pPr lvl="1" eaLnBrk="1" hangingPunct="1"/>
            <a:r>
              <a:rPr lang="es-ES_tradnl" sz="2000" dirty="0">
                <a:latin typeface="Candara" pitchFamily="34" charset="0"/>
                <a:ea typeface="ＭＳ Ｐゴシック" pitchFamily="34" charset="-128"/>
              </a:rPr>
              <a:t>g. compartir fotos u otros datos de manera cifrada y anónima</a:t>
            </a:r>
            <a:r>
              <a:rPr lang="es-ES_tradnl" sz="2000" dirty="0" smtClean="0">
                <a:latin typeface="Candara" pitchFamily="34" charset="0"/>
                <a:ea typeface="ＭＳ Ｐゴシック" pitchFamily="34" charset="-128"/>
              </a:rPr>
              <a:t>.</a:t>
            </a:r>
            <a:endParaRPr lang="es-ES_tradnl" sz="2000" dirty="0">
              <a:latin typeface="Candara" pitchFamily="34" charset="0"/>
              <a:ea typeface="ＭＳ Ｐゴシック" pitchFamily="34" charset="-128"/>
            </a:endParaRPr>
          </a:p>
          <a:p>
            <a:pPr lvl="1" eaLnBrk="1" hangingPunct="1"/>
            <a:r>
              <a:rPr lang="es-ES_tradnl" sz="2000" dirty="0">
                <a:latin typeface="Candara" pitchFamily="34" charset="0"/>
                <a:ea typeface="ＭＳ Ｐゴシック" pitchFamily="34" charset="-128"/>
              </a:rPr>
              <a:t>h. recuperación de archivos</a:t>
            </a:r>
            <a:r>
              <a:rPr lang="es-ES_tradnl" sz="2000" dirty="0" smtClean="0">
                <a:latin typeface="Candara" pitchFamily="34" charset="0"/>
                <a:ea typeface="ＭＳ Ｐゴシック" pitchFamily="34" charset="-128"/>
              </a:rPr>
              <a:t>.</a:t>
            </a:r>
          </a:p>
          <a:p>
            <a:pPr lvl="1" eaLnBrk="1" hangingPunct="1"/>
            <a:r>
              <a:rPr lang="es-ES_tradnl" sz="2000" dirty="0">
                <a:latin typeface="Candara" pitchFamily="34" charset="0"/>
                <a:ea typeface="ＭＳ Ｐゴシック" pitchFamily="34" charset="-128"/>
              </a:rPr>
              <a:t>i. eliminación segura de archivos</a:t>
            </a:r>
            <a:r>
              <a:rPr lang="es-ES_tradnl" sz="2000" dirty="0" smtClean="0">
                <a:latin typeface="Candara" pitchFamily="34" charset="0"/>
                <a:ea typeface="ＭＳ Ｐゴシック" pitchFamily="34" charset="-128"/>
              </a:rPr>
              <a:t>.</a:t>
            </a:r>
            <a:endParaRPr lang="es-ES_tradnl" sz="2000" dirty="0">
              <a:latin typeface="Candara" pitchFamily="34" charset="0"/>
              <a:ea typeface="ＭＳ Ｐゴシック" pitchFamily="34" charset="-128"/>
            </a:endParaRPr>
          </a:p>
          <a:p>
            <a:pPr lvl="1" eaLnBrk="1" hangingPunct="1"/>
            <a:r>
              <a:rPr lang="es-ES_tradnl" sz="2000" dirty="0">
                <a:latin typeface="Candara" pitchFamily="34" charset="0"/>
                <a:ea typeface="ＭＳ Ｐゴシック" pitchFamily="34" charset="-128"/>
              </a:rPr>
              <a:t>j. servicio de correo electrónico seguro</a:t>
            </a:r>
            <a:r>
              <a:rPr lang="es-ES_tradnl" sz="2000" dirty="0" smtClean="0">
                <a:latin typeface="Candara" pitchFamily="34" charset="0"/>
                <a:ea typeface="ＭＳ Ｐゴシック" pitchFamily="34" charset="-128"/>
              </a:rPr>
              <a:t>.</a:t>
            </a:r>
            <a:endParaRPr lang="es-ES_tradnl" sz="2000" dirty="0">
              <a:latin typeface="Candara" pitchFamily="34" charset="0"/>
              <a:ea typeface="ＭＳ Ｐゴシック" pitchFamily="34" charset="-128"/>
            </a:endParaRPr>
          </a:p>
          <a:p>
            <a:pPr lvl="1" eaLnBrk="1" hangingPunct="1"/>
            <a:endParaRPr lang="es-ES_tradnl" sz="2000" dirty="0">
              <a:latin typeface="Candara" pitchFamily="34" charset="0"/>
              <a:ea typeface="ＭＳ Ｐゴシック" pitchFamily="34" charset="-128"/>
            </a:endParaRPr>
          </a:p>
          <a:p>
            <a:pPr lvl="1" eaLnBrk="1" hangingPunct="1"/>
            <a:endParaRPr lang="es-ES_tradnl" sz="2000" dirty="0">
              <a:latin typeface="Candara" pitchFamily="34" charset="0"/>
              <a:ea typeface="ＭＳ Ｐゴシック" pitchFamily="34" charset="-128"/>
            </a:endParaRPr>
          </a:p>
          <a:p>
            <a:pPr lvl="1" eaLnBrk="1" hangingPunct="1"/>
            <a:endParaRPr lang="es-ES_tradnl" sz="3200" dirty="0">
              <a:latin typeface="Candara" pitchFamily="34" charset="0"/>
              <a:ea typeface="ＭＳ Ｐゴシック" pitchFamily="34" charset="-128"/>
            </a:endParaRPr>
          </a:p>
        </p:txBody>
      </p:sp>
    </p:spTree>
    <p:extLst>
      <p:ext uri="{BB962C8B-B14F-4D97-AF65-F5344CB8AC3E}">
        <p14:creationId xmlns:p14="http://schemas.microsoft.com/office/powerpoint/2010/main" val="1740959326"/>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6"/>
          <p:cNvSpPr>
            <a:spLocks noGrp="1"/>
          </p:cNvSpPr>
          <p:nvPr>
            <p:ph type="title"/>
          </p:nvPr>
        </p:nvSpPr>
        <p:spPr>
          <a:xfrm>
            <a:off x="524228" y="190500"/>
            <a:ext cx="6508750" cy="838200"/>
          </a:xfrm>
        </p:spPr>
        <p:txBody>
          <a:bodyPr/>
          <a:lstStyle/>
          <a:p>
            <a:pPr eaLnBrk="1" hangingPunct="1"/>
            <a:r>
              <a:rPr lang="en-US" sz="3400" dirty="0" smtClean="0">
                <a:latin typeface="Candara" charset="0"/>
                <a:ea typeface="ＭＳ Ｐゴシック" charset="0"/>
                <a:cs typeface="Candara" charset="0"/>
              </a:rPr>
              <a:t>6. </a:t>
            </a:r>
            <a:r>
              <a:rPr lang="es-ES_tradnl" sz="3400" dirty="0" smtClean="0">
                <a:latin typeface="Candara" charset="0"/>
                <a:ea typeface="ＭＳ Ｐゴシック" charset="0"/>
                <a:cs typeface="Candara" charset="0"/>
              </a:rPr>
              <a:t>Recomendaciones (5 min.)</a:t>
            </a:r>
            <a:r>
              <a:rPr lang="es-ES_tradnl" sz="4000" dirty="0" smtClean="0">
                <a:latin typeface="Candara" charset="0"/>
                <a:ea typeface="ＭＳ Ｐゴシック" charset="0"/>
                <a:cs typeface="Candara" charset="0"/>
              </a:rPr>
              <a:t> </a:t>
            </a:r>
            <a:endParaRPr lang="en-US" sz="4000" dirty="0">
              <a:latin typeface="Candara" charset="0"/>
              <a:ea typeface="ＭＳ Ｐゴシック" charset="0"/>
              <a:cs typeface="Candara" charset="0"/>
            </a:endParaRPr>
          </a:p>
        </p:txBody>
      </p:sp>
      <p:sp>
        <p:nvSpPr>
          <p:cNvPr id="2" name="Slide Number Placeholder 1"/>
          <p:cNvSpPr>
            <a:spLocks noGrp="1"/>
          </p:cNvSpPr>
          <p:nvPr>
            <p:ph type="sldNum" sz="quarter" idx="10"/>
          </p:nvPr>
        </p:nvSpPr>
        <p:spPr>
          <a:xfrm>
            <a:off x="457198" y="6301141"/>
            <a:ext cx="762001" cy="365125"/>
          </a:xfrm>
        </p:spPr>
        <p:txBody>
          <a:bodyPr/>
          <a:lstStyle/>
          <a:p>
            <a:pPr>
              <a:defRPr/>
            </a:pPr>
            <a:fld id="{A81CC16B-A2BF-8643-AD6E-6CA69D94F792}" type="slidenum">
              <a:rPr lang="en-US" smtClean="0"/>
              <a:pPr>
                <a:defRPr/>
              </a:pPr>
              <a:t>165</a:t>
            </a:fld>
            <a:endParaRPr lang="en-US" dirty="0"/>
          </a:p>
        </p:txBody>
      </p:sp>
      <p:sp>
        <p:nvSpPr>
          <p:cNvPr id="6" name="Content Placeholder 7"/>
          <p:cNvSpPr>
            <a:spLocks noGrp="1"/>
          </p:cNvSpPr>
          <p:nvPr>
            <p:ph idx="1"/>
          </p:nvPr>
        </p:nvSpPr>
        <p:spPr>
          <a:xfrm>
            <a:off x="707790" y="1371600"/>
            <a:ext cx="6508750" cy="3916363"/>
          </a:xfrm>
        </p:spPr>
        <p:txBody>
          <a:bodyPr/>
          <a:lstStyle/>
          <a:p>
            <a:pPr eaLnBrk="1" hangingPunct="1"/>
            <a:r>
              <a:rPr lang="es-ES_tradnl" sz="2400" dirty="0" smtClean="0">
                <a:latin typeface="Candara" pitchFamily="34" charset="0"/>
                <a:ea typeface="ＭＳ Ｐゴシック" pitchFamily="34" charset="-128"/>
              </a:rPr>
              <a:t>Usar herramientas para proteger la confidencialidad</a:t>
            </a:r>
            <a:r>
              <a:rPr lang="es-ES_tradnl" sz="2400" dirty="0">
                <a:latin typeface="Candara" pitchFamily="34" charset="0"/>
                <a:ea typeface="ＭＳ Ｐゴシック" pitchFamily="34" charset="-128"/>
              </a:rPr>
              <a:t> </a:t>
            </a:r>
            <a:r>
              <a:rPr lang="es-ES_tradnl" sz="2400" dirty="0" smtClean="0">
                <a:latin typeface="Candara" pitchFamily="34" charset="0"/>
                <a:ea typeface="ＭＳ Ｐゴシック" pitchFamily="34" charset="-128"/>
              </a:rPr>
              <a:t>y integridad de sus datos personales:</a:t>
            </a:r>
          </a:p>
          <a:p>
            <a:pPr lvl="1" eaLnBrk="1" hangingPunct="1"/>
            <a:r>
              <a:rPr lang="es-ES_tradnl" sz="2000" dirty="0" smtClean="0">
                <a:latin typeface="Candara" pitchFamily="34" charset="0"/>
                <a:ea typeface="ＭＳ Ｐゴシック" pitchFamily="34" charset="-128"/>
              </a:rPr>
              <a:t>k</a:t>
            </a:r>
            <a:r>
              <a:rPr lang="es-ES_tradnl" sz="2000" dirty="0">
                <a:latin typeface="Candara" pitchFamily="34" charset="0"/>
                <a:ea typeface="ＭＳ Ｐゴシック" pitchFamily="34" charset="-128"/>
              </a:rPr>
              <a:t>. cifrado de archivos y textos de correo </a:t>
            </a:r>
            <a:r>
              <a:rPr lang="es-ES_tradnl" sz="2000" dirty="0" smtClean="0">
                <a:latin typeface="Candara" pitchFamily="34" charset="0"/>
                <a:ea typeface="ＭＳ Ｐゴシック" pitchFamily="34" charset="-128"/>
              </a:rPr>
              <a:t>electrónico. </a:t>
            </a:r>
            <a:r>
              <a:rPr lang="es-ES_tradnl" sz="2000" dirty="0">
                <a:latin typeface="Candara" pitchFamily="34" charset="0"/>
                <a:ea typeface="ＭＳ Ｐゴシック" pitchFamily="34" charset="-128"/>
              </a:rPr>
              <a:t>teléfonos móviles totalmente anónimos y seguros</a:t>
            </a:r>
            <a:r>
              <a:rPr lang="es-ES_tradnl" sz="2000" dirty="0" smtClean="0">
                <a:latin typeface="Candara" pitchFamily="34" charset="0"/>
                <a:ea typeface="ＭＳ Ｐゴシック" pitchFamily="34" charset="-128"/>
              </a:rPr>
              <a:t>.</a:t>
            </a:r>
          </a:p>
          <a:p>
            <a:pPr lvl="1" eaLnBrk="1" hangingPunct="1"/>
            <a:r>
              <a:rPr lang="es-ES_tradnl" sz="2000" dirty="0" smtClean="0">
                <a:latin typeface="Candara" pitchFamily="34" charset="0"/>
                <a:ea typeface="ＭＳ Ｐゴシック" pitchFamily="34" charset="-128"/>
              </a:rPr>
              <a:t>n</a:t>
            </a:r>
            <a:r>
              <a:rPr lang="es-ES_tradnl" sz="2000" dirty="0">
                <a:latin typeface="Candara" pitchFamily="34" charset="0"/>
                <a:ea typeface="ＭＳ Ｐゴシック" pitchFamily="34" charset="-128"/>
              </a:rPr>
              <a:t>. </a:t>
            </a:r>
            <a:r>
              <a:rPr lang="en-US" sz="2000" dirty="0">
                <a:latin typeface="Candara" pitchFamily="34" charset="0"/>
                <a:ea typeface="ＭＳ Ｐゴシック" pitchFamily="34" charset="-128"/>
              </a:rPr>
              <a:t>a</a:t>
            </a:r>
            <a:r>
              <a:rPr lang="es-ES_tradnl" sz="2000" dirty="0" err="1" smtClean="0">
                <a:latin typeface="Candara" pitchFamily="34" charset="0"/>
                <a:ea typeface="ＭＳ Ｐゴシック" pitchFamily="34" charset="-128"/>
              </a:rPr>
              <a:t>ntivirus</a:t>
            </a:r>
            <a:r>
              <a:rPr lang="es-ES_tradnl" sz="2000" dirty="0" smtClean="0">
                <a:latin typeface="Candara" pitchFamily="34" charset="0"/>
                <a:ea typeface="ＭＳ Ｐゴシック" pitchFamily="34" charset="-128"/>
              </a:rPr>
              <a:t>.</a:t>
            </a:r>
            <a:endParaRPr lang="es-ES_tradnl" sz="2000" dirty="0">
              <a:latin typeface="Candara" pitchFamily="34" charset="0"/>
              <a:ea typeface="ＭＳ Ｐゴシック" pitchFamily="34" charset="-128"/>
            </a:endParaRPr>
          </a:p>
          <a:p>
            <a:pPr lvl="1" eaLnBrk="1" hangingPunct="1"/>
            <a:r>
              <a:rPr lang="es-ES_tradnl" sz="2000" dirty="0">
                <a:latin typeface="Candara" pitchFamily="34" charset="0"/>
                <a:ea typeface="ＭＳ Ｐゴシック" pitchFamily="34" charset="-128"/>
              </a:rPr>
              <a:t>o. </a:t>
            </a:r>
            <a:r>
              <a:rPr lang="en-US" sz="2000" dirty="0">
                <a:latin typeface="Candara" pitchFamily="34" charset="0"/>
                <a:ea typeface="ＭＳ Ｐゴシック" pitchFamily="34" charset="-128"/>
              </a:rPr>
              <a:t>c</a:t>
            </a:r>
            <a:r>
              <a:rPr lang="es-ES_tradnl" sz="2000" dirty="0" err="1" smtClean="0">
                <a:latin typeface="Candara" pitchFamily="34" charset="0"/>
                <a:ea typeface="ＭＳ Ｐゴシック" pitchFamily="34" charset="-128"/>
              </a:rPr>
              <a:t>ortafuegos</a:t>
            </a:r>
            <a:r>
              <a:rPr lang="es-ES_tradnl" sz="2000" dirty="0" smtClean="0">
                <a:latin typeface="Candara" pitchFamily="34" charset="0"/>
                <a:ea typeface="ＭＳ Ｐゴシック" pitchFamily="34" charset="-128"/>
              </a:rPr>
              <a:t>.</a:t>
            </a:r>
            <a:endParaRPr lang="es-ES_tradnl" sz="2000" dirty="0">
              <a:latin typeface="Candara" pitchFamily="34" charset="0"/>
              <a:ea typeface="ＭＳ Ｐゴシック" pitchFamily="34" charset="-128"/>
            </a:endParaRPr>
          </a:p>
          <a:p>
            <a:pPr lvl="1" eaLnBrk="1" hangingPunct="1"/>
            <a:r>
              <a:rPr lang="es-ES_tradnl" sz="2000" dirty="0">
                <a:latin typeface="Candara" pitchFamily="34" charset="0"/>
                <a:ea typeface="ＭＳ Ｐゴシック" pitchFamily="34" charset="-128"/>
              </a:rPr>
              <a:t>p. herramienta de almacenamiento seguro de </a:t>
            </a:r>
            <a:r>
              <a:rPr lang="es-ES_tradnl" sz="2000" dirty="0" smtClean="0">
                <a:latin typeface="Candara" pitchFamily="34" charset="0"/>
                <a:ea typeface="ＭＳ Ｐゴシック" pitchFamily="34" charset="-128"/>
              </a:rPr>
              <a:t>contraseñas.</a:t>
            </a:r>
          </a:p>
        </p:txBody>
      </p:sp>
    </p:spTree>
    <p:extLst>
      <p:ext uri="{BB962C8B-B14F-4D97-AF65-F5344CB8AC3E}">
        <p14:creationId xmlns:p14="http://schemas.microsoft.com/office/powerpoint/2010/main" val="1855994362"/>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2"/>
          <p:cNvSpPr>
            <a:spLocks noGrp="1"/>
          </p:cNvSpPr>
          <p:nvPr>
            <p:ph idx="1"/>
          </p:nvPr>
        </p:nvSpPr>
        <p:spPr>
          <a:xfrm>
            <a:off x="1600200" y="2506663"/>
            <a:ext cx="6248400" cy="2895600"/>
          </a:xfrm>
        </p:spPr>
        <p:txBody>
          <a:bodyPr/>
          <a:lstStyle/>
          <a:p>
            <a:pPr marL="0" indent="0" algn="ctr">
              <a:buFont typeface="Wingdings 2" charset="0"/>
              <a:buNone/>
            </a:pPr>
            <a:r>
              <a:rPr lang="en-US" sz="9600" dirty="0" smtClean="0">
                <a:latin typeface="Candara" charset="0"/>
                <a:ea typeface="ＭＳ Ｐゴシック" charset="0"/>
                <a:cs typeface="Candara" charset="0"/>
              </a:rPr>
              <a:t>Gracias</a:t>
            </a:r>
            <a:r>
              <a:rPr lang="en-US" sz="9600" dirty="0">
                <a:latin typeface="Candara" charset="0"/>
                <a:ea typeface="ＭＳ Ｐゴシック" charset="0"/>
                <a:cs typeface="Candara" charset="0"/>
              </a:rPr>
              <a:t>.</a:t>
            </a:r>
          </a:p>
        </p:txBody>
      </p:sp>
      <p:sp>
        <p:nvSpPr>
          <p:cNvPr id="4" name="Slide Number Placeholder 1"/>
          <p:cNvSpPr>
            <a:spLocks noGrp="1"/>
          </p:cNvSpPr>
          <p:nvPr>
            <p:ph type="sldNum" sz="quarter" idx="10"/>
          </p:nvPr>
        </p:nvSpPr>
        <p:spPr>
          <a:xfrm>
            <a:off x="457199" y="6301141"/>
            <a:ext cx="506412" cy="365125"/>
          </a:xfrm>
        </p:spPr>
        <p:txBody>
          <a:bodyPr/>
          <a:lstStyle/>
          <a:p>
            <a:pPr>
              <a:defRPr/>
            </a:pPr>
            <a:fld id="{A81CC16B-A2BF-8643-AD6E-6CA69D94F792}" type="slidenum">
              <a:rPr lang="en-US" smtClean="0"/>
              <a:pPr>
                <a:defRPr/>
              </a:pPr>
              <a:t>166</a:t>
            </a:fld>
            <a:endParaRPr lang="en-US" dirty="0"/>
          </a:p>
        </p:txBody>
      </p:sp>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3"/>
          <p:cNvSpPr>
            <a:spLocks noGrp="1"/>
          </p:cNvSpPr>
          <p:nvPr>
            <p:ph type="title"/>
          </p:nvPr>
        </p:nvSpPr>
        <p:spPr>
          <a:xfrm>
            <a:off x="2895600" y="1066800"/>
            <a:ext cx="6508750" cy="1143000"/>
          </a:xfrm>
        </p:spPr>
        <p:txBody>
          <a:bodyPr/>
          <a:lstStyle/>
          <a:p>
            <a:pPr eaLnBrk="1" hangingPunct="1"/>
            <a:r>
              <a:rPr lang="en-US" sz="4000" dirty="0" err="1">
                <a:latin typeface="Candara" charset="0"/>
                <a:ea typeface="ＭＳ Ｐゴシック" charset="0"/>
                <a:cs typeface="Candara" charset="0"/>
              </a:rPr>
              <a:t>Cédric</a:t>
            </a:r>
            <a:r>
              <a:rPr lang="en-US" sz="4000" dirty="0">
                <a:latin typeface="Candara" charset="0"/>
                <a:ea typeface="ＭＳ Ｐゴシック" charset="0"/>
                <a:cs typeface="Candara" charset="0"/>
              </a:rPr>
              <a:t> </a:t>
            </a:r>
            <a:r>
              <a:rPr lang="en-US" sz="4000" dirty="0" err="1">
                <a:latin typeface="Candara" charset="0"/>
                <a:ea typeface="ＭＳ Ｐゴシック" charset="0"/>
                <a:cs typeface="Candara" charset="0"/>
              </a:rPr>
              <a:t>Laurant</a:t>
            </a:r>
            <a:r>
              <a:rPr lang="en-US" dirty="0">
                <a:latin typeface="Century Gothic" charset="0"/>
                <a:ea typeface="ＭＳ Ｐゴシック" charset="0"/>
                <a:cs typeface="ＭＳ Ｐゴシック" charset="0"/>
              </a:rPr>
              <a:t/>
            </a:r>
            <a:br>
              <a:rPr lang="en-US" dirty="0">
                <a:latin typeface="Century Gothic" charset="0"/>
                <a:ea typeface="ＭＳ Ｐゴシック" charset="0"/>
                <a:cs typeface="ＭＳ Ｐゴシック" charset="0"/>
              </a:rPr>
            </a:br>
            <a:endParaRPr lang="en-US" dirty="0">
              <a:latin typeface="Century Gothic" charset="0"/>
              <a:ea typeface="ＭＳ Ｐゴシック" charset="0"/>
              <a:cs typeface="ＭＳ Ｐゴシック" charset="0"/>
            </a:endParaRPr>
          </a:p>
        </p:txBody>
      </p:sp>
      <p:sp>
        <p:nvSpPr>
          <p:cNvPr id="28674" name="TextBox 12"/>
          <p:cNvSpPr txBox="1">
            <a:spLocks noChangeArrowheads="1"/>
          </p:cNvSpPr>
          <p:nvPr/>
        </p:nvSpPr>
        <p:spPr bwMode="auto">
          <a:xfrm>
            <a:off x="2895600" y="1981200"/>
            <a:ext cx="5791200"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900" i="1" dirty="0">
              <a:solidFill>
                <a:srgbClr val="000000"/>
              </a:solidFill>
              <a:latin typeface="Century Gothic" charset="0"/>
            </a:endParaRPr>
          </a:p>
          <a:p>
            <a:pPr eaLnBrk="1" hangingPunct="1"/>
            <a:r>
              <a:rPr lang="en-US" i="1" dirty="0" err="1" smtClean="0">
                <a:solidFill>
                  <a:srgbClr val="000000"/>
                </a:solidFill>
                <a:latin typeface="Candara" charset="0"/>
                <a:cs typeface="Candara" charset="0"/>
              </a:rPr>
              <a:t>Dueño</a:t>
            </a:r>
            <a:r>
              <a:rPr lang="en-US" dirty="0" smtClean="0">
                <a:solidFill>
                  <a:srgbClr val="000000"/>
                </a:solidFill>
                <a:latin typeface="Candara" charset="0"/>
                <a:cs typeface="Candara" charset="0"/>
              </a:rPr>
              <a:t>, </a:t>
            </a:r>
            <a:r>
              <a:rPr lang="en-US" dirty="0" err="1" smtClean="0">
                <a:solidFill>
                  <a:srgbClr val="000000"/>
                </a:solidFill>
                <a:latin typeface="Candara" charset="0"/>
                <a:cs typeface="Candara" charset="0"/>
              </a:rPr>
              <a:t>Laurant</a:t>
            </a:r>
            <a:r>
              <a:rPr lang="en-US" dirty="0" smtClean="0">
                <a:solidFill>
                  <a:srgbClr val="000000"/>
                </a:solidFill>
                <a:latin typeface="Candara" charset="0"/>
                <a:cs typeface="Candara" charset="0"/>
              </a:rPr>
              <a:t> </a:t>
            </a:r>
            <a:r>
              <a:rPr lang="en-US" dirty="0" err="1" smtClean="0">
                <a:solidFill>
                  <a:srgbClr val="000000"/>
                </a:solidFill>
                <a:latin typeface="Candara" charset="0"/>
                <a:cs typeface="Candara" charset="0"/>
              </a:rPr>
              <a:t>Abogados</a:t>
            </a:r>
            <a:r>
              <a:rPr lang="en-US" dirty="0" smtClean="0">
                <a:solidFill>
                  <a:srgbClr val="000000"/>
                </a:solidFill>
                <a:latin typeface="Candara" charset="0"/>
                <a:cs typeface="Candara" charset="0"/>
              </a:rPr>
              <a:t> - </a:t>
            </a:r>
            <a:r>
              <a:rPr lang="en-US" dirty="0" err="1" smtClean="0">
                <a:solidFill>
                  <a:srgbClr val="000000"/>
                </a:solidFill>
                <a:latin typeface="Candara" charset="0"/>
                <a:cs typeface="Candara" charset="0"/>
              </a:rPr>
              <a:t>C</a:t>
            </a:r>
            <a:r>
              <a:rPr lang="en-US" dirty="0" err="1" smtClean="0">
                <a:solidFill>
                  <a:srgbClr val="000000"/>
                </a:solidFill>
                <a:latin typeface="Candara" charset="0"/>
                <a:cs typeface="Candara" charset="0"/>
              </a:rPr>
              <a:t>é</a:t>
            </a:r>
            <a:r>
              <a:rPr lang="en-US" dirty="0" err="1" smtClean="0">
                <a:solidFill>
                  <a:srgbClr val="000000"/>
                </a:solidFill>
                <a:latin typeface="Candara" charset="0"/>
                <a:cs typeface="Candara" charset="0"/>
              </a:rPr>
              <a:t>dric</a:t>
            </a:r>
            <a:r>
              <a:rPr lang="en-US" dirty="0" smtClean="0">
                <a:solidFill>
                  <a:srgbClr val="000000"/>
                </a:solidFill>
                <a:latin typeface="Candara" charset="0"/>
                <a:cs typeface="Candara" charset="0"/>
              </a:rPr>
              <a:t> </a:t>
            </a:r>
            <a:r>
              <a:rPr lang="en-US" dirty="0" err="1">
                <a:solidFill>
                  <a:srgbClr val="000000"/>
                </a:solidFill>
                <a:latin typeface="Candara" charset="0"/>
                <a:cs typeface="Candara" charset="0"/>
              </a:rPr>
              <a:t>Laurant</a:t>
            </a:r>
            <a:r>
              <a:rPr lang="en-US" dirty="0">
                <a:solidFill>
                  <a:srgbClr val="000000"/>
                </a:solidFill>
                <a:latin typeface="Candara" charset="0"/>
                <a:cs typeface="Candara" charset="0"/>
              </a:rPr>
              <a:t> Law </a:t>
            </a:r>
            <a:r>
              <a:rPr lang="en-US" dirty="0" smtClean="0">
                <a:solidFill>
                  <a:srgbClr val="000000"/>
                </a:solidFill>
                <a:latin typeface="Candara" charset="0"/>
                <a:cs typeface="Candara" charset="0"/>
              </a:rPr>
              <a:t>Firm</a:t>
            </a:r>
          </a:p>
          <a:p>
            <a:pPr eaLnBrk="1" hangingPunct="1"/>
            <a:endParaRPr lang="en-US" sz="1900" i="1" dirty="0">
              <a:solidFill>
                <a:srgbClr val="000000"/>
              </a:solidFill>
              <a:latin typeface="Century Gothic" charset="0"/>
            </a:endParaRPr>
          </a:p>
        </p:txBody>
      </p:sp>
      <p:sp>
        <p:nvSpPr>
          <p:cNvPr id="28675" name="TextBox 8"/>
          <p:cNvSpPr txBox="1">
            <a:spLocks noChangeArrowheads="1"/>
          </p:cNvSpPr>
          <p:nvPr/>
        </p:nvSpPr>
        <p:spPr bwMode="auto">
          <a:xfrm>
            <a:off x="2895600" y="4069761"/>
            <a:ext cx="5410200" cy="223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solidFill>
                  <a:srgbClr val="000000"/>
                </a:solidFill>
                <a:latin typeface="Candara" charset="0"/>
                <a:cs typeface="Candara" charset="0"/>
              </a:rPr>
              <a:t>E-mail:   </a:t>
            </a:r>
            <a:r>
              <a:rPr lang="en-US" sz="2000" b="1" dirty="0" smtClean="0">
                <a:solidFill>
                  <a:srgbClr val="000000"/>
                </a:solidFill>
                <a:latin typeface="Candara" charset="0"/>
                <a:cs typeface="Candara" charset="0"/>
              </a:rPr>
              <a:t>	</a:t>
            </a:r>
            <a:r>
              <a:rPr lang="en-US" sz="2000" b="1" dirty="0" smtClean="0">
                <a:solidFill>
                  <a:srgbClr val="000000"/>
                </a:solidFill>
                <a:latin typeface="Candara" charset="0"/>
                <a:cs typeface="Candara" charset="0"/>
                <a:hlinkClick r:id="rId2"/>
              </a:rPr>
              <a:t>c </a:t>
            </a:r>
            <a:r>
              <a:rPr lang="en-US" sz="2000" b="1" dirty="0" smtClean="0">
                <a:solidFill>
                  <a:srgbClr val="000000"/>
                </a:solidFill>
                <a:latin typeface="Candara" charset="0"/>
                <a:cs typeface="Candara" charset="0"/>
                <a:hlinkClick r:id="rId2"/>
              </a:rPr>
              <a:t>[arroba] cedriclaurant [punto] </a:t>
            </a:r>
            <a:r>
              <a:rPr lang="en-US" sz="2000" b="1" dirty="0">
                <a:solidFill>
                  <a:srgbClr val="000000"/>
                </a:solidFill>
                <a:latin typeface="Candara" charset="0"/>
                <a:cs typeface="Candara" charset="0"/>
                <a:hlinkClick r:id="rId2"/>
              </a:rPr>
              <a:t>com</a:t>
            </a:r>
            <a:endParaRPr lang="en-US" sz="2000" b="1" dirty="0">
              <a:solidFill>
                <a:srgbClr val="000000"/>
              </a:solidFill>
              <a:latin typeface="Candara" charset="0"/>
              <a:cs typeface="Candara" charset="0"/>
            </a:endParaRPr>
          </a:p>
          <a:p>
            <a:pPr eaLnBrk="1" hangingPunct="1"/>
            <a:endParaRPr lang="en-US" sz="1700" dirty="0">
              <a:solidFill>
                <a:srgbClr val="000000"/>
              </a:solidFill>
              <a:latin typeface="Candara" charset="0"/>
              <a:cs typeface="Candara" charset="0"/>
            </a:endParaRPr>
          </a:p>
          <a:p>
            <a:pPr eaLnBrk="1" hangingPunct="1"/>
            <a:r>
              <a:rPr lang="en-US" sz="1700" dirty="0" err="1" smtClean="0">
                <a:solidFill>
                  <a:srgbClr val="000000"/>
                </a:solidFill>
                <a:latin typeface="Candara" charset="0"/>
                <a:cs typeface="Candara" charset="0"/>
              </a:rPr>
              <a:t>Sitio</a:t>
            </a:r>
            <a:r>
              <a:rPr lang="en-US" sz="1700" dirty="0" smtClean="0">
                <a:solidFill>
                  <a:srgbClr val="000000"/>
                </a:solidFill>
                <a:latin typeface="Candara" charset="0"/>
                <a:cs typeface="Candara" charset="0"/>
              </a:rPr>
              <a:t> web</a:t>
            </a:r>
            <a:r>
              <a:rPr lang="en-US" sz="1700" dirty="0" smtClean="0">
                <a:solidFill>
                  <a:srgbClr val="000000"/>
                </a:solidFill>
                <a:latin typeface="Candara" charset="0"/>
                <a:cs typeface="Candara" charset="0"/>
              </a:rPr>
              <a:t>: 	</a:t>
            </a:r>
            <a:r>
              <a:rPr lang="en-US" sz="1700" dirty="0" smtClean="0">
                <a:solidFill>
                  <a:srgbClr val="000000"/>
                </a:solidFill>
                <a:latin typeface="Candara" charset="0"/>
                <a:cs typeface="Candara" charset="0"/>
                <a:hlinkClick r:id="rId3"/>
              </a:rPr>
              <a:t>http</a:t>
            </a:r>
            <a:r>
              <a:rPr lang="en-US" sz="1700" dirty="0">
                <a:solidFill>
                  <a:srgbClr val="000000"/>
                </a:solidFill>
                <a:latin typeface="Candara" charset="0"/>
                <a:cs typeface="Candara" charset="0"/>
                <a:hlinkClick r:id="rId3"/>
              </a:rPr>
              <a:t>:</a:t>
            </a:r>
            <a:r>
              <a:rPr lang="en-US" sz="1700" dirty="0" smtClean="0">
                <a:solidFill>
                  <a:srgbClr val="000000"/>
                </a:solidFill>
                <a:latin typeface="Candara" charset="0"/>
                <a:cs typeface="Candara" charset="0"/>
                <a:hlinkClick r:id="rId3"/>
              </a:rPr>
              <a:t>//</a:t>
            </a:r>
            <a:r>
              <a:rPr lang="en-US" sz="1700" dirty="0">
                <a:solidFill>
                  <a:srgbClr val="000000"/>
                </a:solidFill>
                <a:latin typeface="Candara" charset="0"/>
                <a:cs typeface="Candara" charset="0"/>
                <a:hlinkClick r:id="rId3"/>
              </a:rPr>
              <a:t>cedriclaurant.com</a:t>
            </a:r>
            <a:endParaRPr lang="en-US" sz="1700" dirty="0">
              <a:solidFill>
                <a:srgbClr val="000000"/>
              </a:solidFill>
              <a:latin typeface="Candara" charset="0"/>
              <a:cs typeface="Candara" charset="0"/>
            </a:endParaRPr>
          </a:p>
          <a:p>
            <a:pPr eaLnBrk="1" hangingPunct="1"/>
            <a:endParaRPr lang="en-US" sz="1700" dirty="0">
              <a:solidFill>
                <a:srgbClr val="000000"/>
              </a:solidFill>
              <a:latin typeface="Candara" charset="0"/>
              <a:cs typeface="Candara" charset="0"/>
            </a:endParaRPr>
          </a:p>
          <a:p>
            <a:pPr eaLnBrk="1" hangingPunct="1"/>
            <a:r>
              <a:rPr lang="en-US" sz="1700" dirty="0">
                <a:solidFill>
                  <a:srgbClr val="000000"/>
                </a:solidFill>
                <a:latin typeface="Candara" charset="0"/>
                <a:cs typeface="Candara" charset="0"/>
              </a:rPr>
              <a:t>Blogs:    </a:t>
            </a:r>
            <a:r>
              <a:rPr lang="en-US" sz="1700" dirty="0" smtClean="0">
                <a:solidFill>
                  <a:srgbClr val="000000"/>
                </a:solidFill>
                <a:latin typeface="Candara" charset="0"/>
                <a:cs typeface="Candara" charset="0"/>
              </a:rPr>
              <a:t>	</a:t>
            </a:r>
            <a:r>
              <a:rPr lang="en-US" sz="1700" dirty="0" smtClean="0">
                <a:solidFill>
                  <a:srgbClr val="000000"/>
                </a:solidFill>
                <a:latin typeface="Candara" charset="0"/>
                <a:cs typeface="Candara" charset="0"/>
                <a:hlinkClick r:id="rId4"/>
              </a:rPr>
              <a:t>http</a:t>
            </a:r>
            <a:r>
              <a:rPr lang="en-US" sz="1700" dirty="0">
                <a:solidFill>
                  <a:srgbClr val="000000"/>
                </a:solidFill>
                <a:latin typeface="Candara" charset="0"/>
                <a:cs typeface="Candara" charset="0"/>
                <a:hlinkClick r:id="rId4"/>
              </a:rPr>
              <a:t>://blog.cedriclaurant.org</a:t>
            </a:r>
            <a:endParaRPr lang="en-US" sz="1700" dirty="0">
              <a:solidFill>
                <a:srgbClr val="000000"/>
              </a:solidFill>
              <a:latin typeface="Candara" charset="0"/>
              <a:cs typeface="Candara" charset="0"/>
            </a:endParaRPr>
          </a:p>
          <a:p>
            <a:pPr eaLnBrk="1" hangingPunct="1"/>
            <a:r>
              <a:rPr lang="en-US" sz="1700" dirty="0">
                <a:solidFill>
                  <a:srgbClr val="000000"/>
                </a:solidFill>
                <a:latin typeface="Candara" charset="0"/>
                <a:cs typeface="Candara" charset="0"/>
              </a:rPr>
              <a:t>                 </a:t>
            </a:r>
            <a:r>
              <a:rPr lang="en-US" sz="1700" dirty="0" smtClean="0">
                <a:solidFill>
                  <a:srgbClr val="000000"/>
                </a:solidFill>
                <a:latin typeface="Candara" charset="0"/>
                <a:cs typeface="Candara" charset="0"/>
              </a:rPr>
              <a:t>	</a:t>
            </a:r>
            <a:r>
              <a:rPr lang="en-US" sz="1700" dirty="0" smtClean="0">
                <a:solidFill>
                  <a:srgbClr val="000000"/>
                </a:solidFill>
                <a:latin typeface="Candara" charset="0"/>
                <a:cs typeface="Candara" charset="0"/>
                <a:hlinkClick r:id="rId5"/>
              </a:rPr>
              <a:t>http</a:t>
            </a:r>
            <a:r>
              <a:rPr lang="en-US" sz="1700" dirty="0">
                <a:solidFill>
                  <a:srgbClr val="000000"/>
                </a:solidFill>
                <a:latin typeface="Candara" charset="0"/>
                <a:cs typeface="Candara" charset="0"/>
                <a:hlinkClick r:id="rId5"/>
              </a:rPr>
              <a:t>:/</a:t>
            </a:r>
            <a:r>
              <a:rPr lang="en-US" sz="1700" dirty="0" smtClean="0">
                <a:solidFill>
                  <a:srgbClr val="000000"/>
                </a:solidFill>
                <a:latin typeface="Candara" charset="0"/>
                <a:cs typeface="Candara" charset="0"/>
                <a:hlinkClick r:id="rId5"/>
              </a:rPr>
              <a:t>/blog.security</a:t>
            </a:r>
            <a:r>
              <a:rPr lang="en-US" sz="1700" dirty="0">
                <a:solidFill>
                  <a:srgbClr val="000000"/>
                </a:solidFill>
                <a:latin typeface="Candara" charset="0"/>
                <a:cs typeface="Candara" charset="0"/>
                <a:hlinkClick r:id="rId5"/>
              </a:rPr>
              <a:t>-</a:t>
            </a:r>
            <a:r>
              <a:rPr lang="en-US" sz="1700" dirty="0" smtClean="0">
                <a:solidFill>
                  <a:srgbClr val="000000"/>
                </a:solidFill>
                <a:latin typeface="Candara" charset="0"/>
                <a:cs typeface="Candara" charset="0"/>
                <a:hlinkClick r:id="rId5"/>
              </a:rPr>
              <a:t>breaches.com</a:t>
            </a:r>
            <a:endParaRPr lang="en-US" sz="1700" dirty="0" smtClean="0">
              <a:solidFill>
                <a:srgbClr val="000000"/>
              </a:solidFill>
              <a:latin typeface="Candara" charset="0"/>
              <a:cs typeface="Candara" charset="0"/>
            </a:endParaRPr>
          </a:p>
          <a:p>
            <a:pPr eaLnBrk="1" hangingPunct="1"/>
            <a:endParaRPr lang="en-US" sz="1700" dirty="0">
              <a:solidFill>
                <a:srgbClr val="000000"/>
              </a:solidFill>
              <a:latin typeface="Candara" charset="0"/>
              <a:cs typeface="Candara" charset="0"/>
            </a:endParaRPr>
          </a:p>
          <a:p>
            <a:pPr eaLnBrk="1" hangingPunct="1"/>
            <a:r>
              <a:rPr lang="en-US" sz="1700" dirty="0" smtClean="0">
                <a:solidFill>
                  <a:srgbClr val="000000"/>
                </a:solidFill>
                <a:latin typeface="Candara" charset="0"/>
                <a:cs typeface="Candara" charset="0"/>
              </a:rPr>
              <a:t>Twitter: 	@</a:t>
            </a:r>
            <a:r>
              <a:rPr lang="en-US" sz="1700" dirty="0" err="1" smtClean="0">
                <a:solidFill>
                  <a:srgbClr val="000000"/>
                </a:solidFill>
                <a:latin typeface="Candara" charset="0"/>
                <a:cs typeface="Candara" charset="0"/>
              </a:rPr>
              <a:t>cedric_laurant</a:t>
            </a:r>
            <a:endParaRPr lang="en-US" sz="1700" dirty="0">
              <a:solidFill>
                <a:srgbClr val="000000"/>
              </a:solidFill>
              <a:latin typeface="Candara" charset="0"/>
              <a:cs typeface="Candara" charset="0"/>
            </a:endParaRPr>
          </a:p>
        </p:txBody>
      </p:sp>
      <p:pic>
        <p:nvPicPr>
          <p:cNvPr id="8"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800600"/>
            <a:ext cx="12827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 name="Slide Number Placeholder 1"/>
          <p:cNvSpPr>
            <a:spLocks noGrp="1"/>
          </p:cNvSpPr>
          <p:nvPr>
            <p:ph type="sldNum" sz="quarter" idx="4294967295"/>
          </p:nvPr>
        </p:nvSpPr>
        <p:spPr>
          <a:xfrm>
            <a:off x="457199" y="6301141"/>
            <a:ext cx="506412" cy="365125"/>
          </a:xfrm>
          <a:prstGeom prst="rect">
            <a:avLst/>
          </a:prstGeom>
        </p:spPr>
        <p:txBody>
          <a:bodyPr/>
          <a:lstStyle/>
          <a:p>
            <a:pPr>
              <a:defRPr/>
            </a:pPr>
            <a:fld id="{A81CC16B-A2BF-8643-AD6E-6CA69D94F792}" type="slidenum">
              <a:rPr lang="en-US" smtClean="0">
                <a:latin typeface="Century Gothic"/>
                <a:cs typeface="Century Gothic"/>
              </a:rPr>
              <a:pPr>
                <a:defRPr/>
              </a:pPr>
              <a:t>167</a:t>
            </a:fld>
            <a:endParaRPr lang="en-US" dirty="0">
              <a:latin typeface="Century Gothic"/>
              <a:cs typeface="Century Gothic"/>
            </a:endParaRPr>
          </a:p>
        </p:txBody>
      </p:sp>
    </p:spTree>
    <p:extLst>
      <p:ext uri="{BB962C8B-B14F-4D97-AF65-F5344CB8AC3E}">
        <p14:creationId xmlns:p14="http://schemas.microsoft.com/office/powerpoint/2010/main" val="1054728671"/>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7"/>
          <p:cNvSpPr>
            <a:spLocks noGrp="1"/>
          </p:cNvSpPr>
          <p:nvPr>
            <p:ph idx="1"/>
          </p:nvPr>
        </p:nvSpPr>
        <p:spPr>
          <a:xfrm>
            <a:off x="727546" y="1556792"/>
            <a:ext cx="6508750" cy="3916363"/>
          </a:xfrm>
        </p:spPr>
        <p:txBody>
          <a:bodyPr/>
          <a:lstStyle/>
          <a:p>
            <a:pPr eaLnBrk="1" hangingPunct="1"/>
            <a:r>
              <a:rPr lang="es-ES_tradnl" sz="2400" dirty="0" smtClean="0">
                <a:latin typeface="Candara" pitchFamily="34" charset="0"/>
                <a:ea typeface="ＭＳ Ｐゴシック" pitchFamily="34" charset="-128"/>
              </a:rPr>
              <a:t>Vulneraciones </a:t>
            </a:r>
            <a:r>
              <a:rPr lang="es-ES_tradnl" sz="2400" dirty="0">
                <a:latin typeface="Candara" pitchFamily="34" charset="0"/>
                <a:ea typeface="ＭＳ Ｐゴシック" pitchFamily="34" charset="-128"/>
              </a:rPr>
              <a:t>de datos personales</a:t>
            </a:r>
          </a:p>
          <a:p>
            <a:pPr lvl="1" eaLnBrk="1" hangingPunct="1"/>
            <a:r>
              <a:rPr lang="es-ES_tradnl" sz="2000" dirty="0" smtClean="0">
                <a:latin typeface="Candara" pitchFamily="34" charset="0"/>
                <a:ea typeface="ＭＳ Ｐゴシック" pitchFamily="34" charset="-128"/>
              </a:rPr>
              <a:t>Ejemplo </a:t>
            </a:r>
            <a:r>
              <a:rPr lang="es-ES_tradnl" sz="2000" dirty="0">
                <a:latin typeface="Candara" pitchFamily="34" charset="0"/>
                <a:ea typeface="ＭＳ Ｐゴシック" pitchFamily="34" charset="-128"/>
              </a:rPr>
              <a:t>de la vulneración en la </a:t>
            </a:r>
            <a:r>
              <a:rPr lang="es-ES_tradnl" sz="2000" dirty="0" smtClean="0">
                <a:latin typeface="Candara" pitchFamily="34" charset="0"/>
                <a:ea typeface="ＭＳ Ｐゴシック" pitchFamily="34" charset="-128"/>
              </a:rPr>
              <a:t>UNAM (fin 2013):</a:t>
            </a:r>
          </a:p>
          <a:p>
            <a:pPr lvl="2" eaLnBrk="1" hangingPunct="1"/>
            <a:r>
              <a:rPr lang="es-ES_tradnl" sz="1700" dirty="0" smtClean="0">
                <a:latin typeface="Candara" pitchFamily="34" charset="0"/>
                <a:ea typeface="ＭＳ Ｐゴシック" pitchFamily="34" charset="-128"/>
              </a:rPr>
              <a:t>Registro </a:t>
            </a:r>
            <a:r>
              <a:rPr lang="es-ES_tradnl" sz="1700" dirty="0">
                <a:latin typeface="Candara" pitchFamily="34" charset="0"/>
                <a:ea typeface="ＭＳ Ｐゴシック" pitchFamily="34" charset="-128"/>
              </a:rPr>
              <a:t>de aspirantes vía Internet para realizar posgrados en la </a:t>
            </a:r>
            <a:r>
              <a:rPr lang="es-ES_tradnl" sz="1700" dirty="0" err="1" smtClean="0">
                <a:latin typeface="Candara" pitchFamily="34" charset="0"/>
                <a:ea typeface="ＭＳ Ｐゴシック" pitchFamily="34" charset="-128"/>
              </a:rPr>
              <a:t>FCPyS</a:t>
            </a:r>
            <a:r>
              <a:rPr lang="es-ES_tradnl" sz="1700" dirty="0">
                <a:latin typeface="Candara" pitchFamily="34" charset="0"/>
                <a:ea typeface="ＭＳ Ｐゴシック" pitchFamily="34" charset="-128"/>
              </a:rPr>
              <a:t> (Facultad de Ciencias Políticas y </a:t>
            </a:r>
            <a:r>
              <a:rPr lang="es-ES_tradnl" sz="1700" dirty="0" smtClean="0">
                <a:latin typeface="Candara" pitchFamily="34" charset="0"/>
                <a:ea typeface="ＭＳ Ｐゴシック" pitchFamily="34" charset="-128"/>
              </a:rPr>
              <a:t>Sociales).</a:t>
            </a:r>
          </a:p>
          <a:p>
            <a:pPr lvl="2" eaLnBrk="1" hangingPunct="1"/>
            <a:r>
              <a:rPr lang="es-ES_tradnl" sz="1700" dirty="0">
                <a:latin typeface="Candara" pitchFamily="34" charset="0"/>
                <a:ea typeface="ＭＳ Ｐゴシック" pitchFamily="34" charset="-128"/>
              </a:rPr>
              <a:t>Violación: La página de Internet de la </a:t>
            </a:r>
            <a:r>
              <a:rPr lang="es-ES_tradnl" sz="1700" dirty="0" err="1">
                <a:latin typeface="Candara" pitchFamily="34" charset="0"/>
                <a:ea typeface="ＭＳ Ｐゴシック" pitchFamily="34" charset="-128"/>
              </a:rPr>
              <a:t>FCPyS</a:t>
            </a:r>
            <a:r>
              <a:rPr lang="es-ES_tradnl" sz="1700" dirty="0">
                <a:latin typeface="Candara" pitchFamily="34" charset="0"/>
                <a:ea typeface="ＭＳ Ｐゴシック" pitchFamily="34" charset="-128"/>
              </a:rPr>
              <a:t> para aspirantes a posgrados </a:t>
            </a:r>
            <a:r>
              <a:rPr lang="es-ES_tradnl" sz="1700" dirty="0" smtClean="0">
                <a:latin typeface="Candara" pitchFamily="34" charset="0"/>
                <a:ea typeface="ＭＳ Ｐゴシック" pitchFamily="34" charset="-128"/>
              </a:rPr>
              <a:t>permite acceso </a:t>
            </a:r>
            <a:r>
              <a:rPr lang="es-ES_tradnl" sz="1700" dirty="0">
                <a:latin typeface="Candara" pitchFamily="34" charset="0"/>
                <a:ea typeface="ＭＳ Ｐゴシック" pitchFamily="34" charset="-128"/>
              </a:rPr>
              <a:t>no autorizado a datos personales</a:t>
            </a:r>
            <a:r>
              <a:rPr lang="es-ES_tradnl" sz="1700" dirty="0" smtClean="0">
                <a:latin typeface="Candara" pitchFamily="34" charset="0"/>
                <a:ea typeface="ＭＳ Ｐゴシック" pitchFamily="34" charset="-128"/>
              </a:rPr>
              <a:t>.</a:t>
            </a:r>
          </a:p>
          <a:p>
            <a:pPr lvl="2" eaLnBrk="1" hangingPunct="1"/>
            <a:r>
              <a:rPr lang="es-ES_tradnl" sz="1700" dirty="0">
                <a:latin typeface="Candara" pitchFamily="34" charset="0"/>
                <a:ea typeface="ＭＳ Ｐゴシック" pitchFamily="34" charset="-128"/>
              </a:rPr>
              <a:t>Problema: Falta de medidas de seguridad que resguarden los datos de los </a:t>
            </a:r>
            <a:r>
              <a:rPr lang="es-ES_tradnl" sz="1700" dirty="0" smtClean="0">
                <a:latin typeface="Candara" pitchFamily="34" charset="0"/>
                <a:ea typeface="ＭＳ Ｐゴシック" pitchFamily="34" charset="-128"/>
              </a:rPr>
              <a:t>aspirantes a </a:t>
            </a:r>
            <a:r>
              <a:rPr lang="es-ES_tradnl" sz="1700" dirty="0">
                <a:latin typeface="Candara" pitchFamily="34" charset="0"/>
                <a:ea typeface="ＭＳ Ｐゴシック" pitchFamily="34" charset="-128"/>
              </a:rPr>
              <a:t>un posgrado y que impidan que otras personas ajenas a las permitidas oficialmente de manejar esa información puedan tener acceso a ésta</a:t>
            </a:r>
            <a:r>
              <a:rPr lang="es-ES_tradnl" sz="1700" dirty="0" smtClean="0">
                <a:latin typeface="Candara" pitchFamily="34" charset="0"/>
                <a:ea typeface="ＭＳ Ｐゴシック" pitchFamily="34" charset="-128"/>
              </a:rPr>
              <a:t>.</a:t>
            </a:r>
          </a:p>
          <a:p>
            <a:pPr lvl="2" eaLnBrk="1" hangingPunct="1"/>
            <a:r>
              <a:rPr lang="es-ES_tradnl" sz="1700" dirty="0">
                <a:latin typeface="Candara" pitchFamily="34" charset="0"/>
                <a:ea typeface="ＭＳ Ｐゴシック" pitchFamily="34" charset="-128"/>
              </a:rPr>
              <a:t>Contexto: El aspirante a cursar un posgrado en la </a:t>
            </a:r>
            <a:r>
              <a:rPr lang="es-ES_tradnl" sz="1700" dirty="0" err="1">
                <a:latin typeface="Candara" pitchFamily="34" charset="0"/>
                <a:ea typeface="ＭＳ Ｐゴシック" pitchFamily="34" charset="-128"/>
              </a:rPr>
              <a:t>FCPyS</a:t>
            </a:r>
            <a:r>
              <a:rPr lang="es-ES_tradnl" sz="1700" dirty="0">
                <a:latin typeface="Candara" pitchFamily="34" charset="0"/>
                <a:ea typeface="ＭＳ Ｐゴシック" pitchFamily="34" charset="-128"/>
              </a:rPr>
              <a:t> de la UNAM necesita </a:t>
            </a:r>
            <a:r>
              <a:rPr lang="es-ES_tradnl" sz="1700" dirty="0" smtClean="0">
                <a:latin typeface="Candara" pitchFamily="34" charset="0"/>
                <a:ea typeface="ＭＳ Ｐゴシック" pitchFamily="34" charset="-128"/>
              </a:rPr>
              <a:t>llenar un </a:t>
            </a:r>
            <a:r>
              <a:rPr lang="es-ES_tradnl" sz="1700" dirty="0">
                <a:latin typeface="Candara" pitchFamily="34" charset="0"/>
                <a:ea typeface="ＭＳ Ｐゴシック" pitchFamily="34" charset="-128"/>
              </a:rPr>
              <a:t>formulario en la página web de la institución, sin embargo, desde este formulario es posible tener acceso a la información personal de otros aspirantes</a:t>
            </a:r>
            <a:r>
              <a:rPr lang="es-ES_tradnl" sz="1700" dirty="0" smtClean="0">
                <a:latin typeface="Candara" pitchFamily="34" charset="0"/>
                <a:ea typeface="ＭＳ Ｐゴシック" pitchFamily="34" charset="-128"/>
              </a:rPr>
              <a:t>.</a:t>
            </a:r>
            <a:endParaRPr lang="es-ES_tradnl" sz="1700" dirty="0">
              <a:latin typeface="Candara" pitchFamily="34" charset="0"/>
              <a:ea typeface="ＭＳ Ｐゴシック" pitchFamily="34" charset="-128"/>
            </a:endParaRPr>
          </a:p>
        </p:txBody>
      </p:sp>
      <p:sp>
        <p:nvSpPr>
          <p:cNvPr id="24579" name="Footer Placeholder 3"/>
          <p:cNvSpPr txBox="1">
            <a:spLocks/>
          </p:cNvSpPr>
          <p:nvPr/>
        </p:nvSpPr>
        <p:spPr bwMode="auto">
          <a:xfrm>
            <a:off x="228600" y="6340475"/>
            <a:ext cx="6007100" cy="365125"/>
          </a:xfrm>
          <a:prstGeom prst="rect">
            <a:avLst/>
          </a:prstGeom>
          <a:noFill/>
          <a:ln w="9525">
            <a:noFill/>
            <a:miter lim="800000"/>
            <a:headEnd/>
            <a:tailEnd/>
          </a:ln>
        </p:spPr>
        <p:txBody>
          <a:bodyPr anchor="ctr"/>
          <a:lstStyle/>
          <a:p>
            <a:fld id="{3FF1821D-35FD-497E-A915-09FEF314A160}" type="slidenum">
              <a:rPr lang="en-US" sz="1400">
                <a:solidFill>
                  <a:srgbClr val="858585"/>
                </a:solidFill>
                <a:latin typeface="Helvetica Neue" charset="0"/>
              </a:rPr>
              <a:pPr/>
              <a:t>17</a:t>
            </a:fld>
            <a:endParaRPr lang="en-US" sz="1400">
              <a:solidFill>
                <a:srgbClr val="858585"/>
              </a:solidFill>
              <a:latin typeface="Helvetica Neue" charset="0"/>
            </a:endParaRPr>
          </a:p>
        </p:txBody>
      </p:sp>
      <p:sp>
        <p:nvSpPr>
          <p:cNvPr id="6" name="Title 6"/>
          <p:cNvSpPr>
            <a:spLocks noGrp="1"/>
          </p:cNvSpPr>
          <p:nvPr>
            <p:ph type="title"/>
          </p:nvPr>
        </p:nvSpPr>
        <p:spPr>
          <a:xfrm>
            <a:off x="827584" y="260648"/>
            <a:ext cx="7632848" cy="1143000"/>
          </a:xfrm>
        </p:spPr>
        <p:txBody>
          <a:bodyPr>
            <a:normAutofit/>
          </a:bodyPr>
          <a:lstStyle/>
          <a:p>
            <a:pPr eaLnBrk="1" hangingPunct="1"/>
            <a:r>
              <a:rPr lang="es-ES_tradnl" sz="4000" dirty="0" smtClean="0">
                <a:latin typeface="Candara" pitchFamily="34" charset="0"/>
                <a:ea typeface="ＭＳ Ｐゴシック" pitchFamily="34" charset="-128"/>
              </a:rPr>
              <a:t>1. Introducción </a:t>
            </a:r>
            <a:r>
              <a:rPr lang="es-ES_tradnl" sz="4000" dirty="0">
                <a:latin typeface="Candara" pitchFamily="34" charset="0"/>
                <a:ea typeface="ＭＳ Ｐゴシック" pitchFamily="34" charset="-128"/>
              </a:rPr>
              <a:t>(10 min.</a:t>
            </a:r>
            <a:r>
              <a:rPr lang="es-ES_tradnl" sz="4000" dirty="0" smtClean="0">
                <a:latin typeface="Candara" pitchFamily="34" charset="0"/>
                <a:ea typeface="ＭＳ Ｐゴシック" pitchFamily="34" charset="-128"/>
              </a:rPr>
              <a:t>)</a:t>
            </a:r>
            <a:endParaRPr lang="es-ES_tradnl" sz="4000" dirty="0">
              <a:latin typeface="Candara" pitchFamily="34" charset="0"/>
              <a:ea typeface="ＭＳ Ｐゴシック" pitchFamily="34" charset="-128"/>
            </a:endParaRPr>
          </a:p>
        </p:txBody>
      </p:sp>
    </p:spTree>
    <p:extLst>
      <p:ext uri="{BB962C8B-B14F-4D97-AF65-F5344CB8AC3E}">
        <p14:creationId xmlns:p14="http://schemas.microsoft.com/office/powerpoint/2010/main" val="3551139300"/>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7"/>
          <p:cNvSpPr>
            <a:spLocks noGrp="1"/>
          </p:cNvSpPr>
          <p:nvPr>
            <p:ph idx="1"/>
          </p:nvPr>
        </p:nvSpPr>
        <p:spPr>
          <a:xfrm>
            <a:off x="727546" y="1556792"/>
            <a:ext cx="6508750" cy="3916363"/>
          </a:xfrm>
        </p:spPr>
        <p:txBody>
          <a:bodyPr/>
          <a:lstStyle/>
          <a:p>
            <a:pPr eaLnBrk="1" hangingPunct="1"/>
            <a:r>
              <a:rPr lang="es-ES_tradnl" sz="2400" dirty="0" smtClean="0">
                <a:latin typeface="Candara" pitchFamily="34" charset="0"/>
                <a:ea typeface="ＭＳ Ｐゴシック" pitchFamily="34" charset="-128"/>
              </a:rPr>
              <a:t>Vulneraciones </a:t>
            </a:r>
            <a:r>
              <a:rPr lang="es-ES_tradnl" sz="2400" dirty="0">
                <a:latin typeface="Candara" pitchFamily="34" charset="0"/>
                <a:ea typeface="ＭＳ Ｐゴシック" pitchFamily="34" charset="-128"/>
              </a:rPr>
              <a:t>de datos </a:t>
            </a:r>
            <a:r>
              <a:rPr lang="es-ES_tradnl" sz="2400" dirty="0" smtClean="0">
                <a:latin typeface="Candara" pitchFamily="34" charset="0"/>
                <a:ea typeface="ＭＳ Ｐゴシック" pitchFamily="34" charset="-128"/>
              </a:rPr>
              <a:t>personales</a:t>
            </a:r>
          </a:p>
          <a:p>
            <a:pPr lvl="1" eaLnBrk="1" hangingPunct="1"/>
            <a:r>
              <a:rPr lang="es-ES_tradnl" sz="2000" dirty="0" smtClean="0">
                <a:latin typeface="Candara" pitchFamily="34" charset="0"/>
                <a:ea typeface="ＭＳ Ｐゴシック" pitchFamily="34" charset="-128"/>
              </a:rPr>
              <a:t>Ejemplo de la vulneración en la UNAM (fin 2013):</a:t>
            </a:r>
          </a:p>
          <a:p>
            <a:pPr lvl="2" eaLnBrk="1" hangingPunct="1"/>
            <a:r>
              <a:rPr lang="es-ES_tradnl" sz="1800" dirty="0" smtClean="0">
                <a:latin typeface="Candara" pitchFamily="34" charset="0"/>
                <a:ea typeface="ＭＳ Ｐゴシック" pitchFamily="34" charset="-128"/>
              </a:rPr>
              <a:t>Ilustraciones.</a:t>
            </a:r>
          </a:p>
        </p:txBody>
      </p:sp>
      <p:sp>
        <p:nvSpPr>
          <p:cNvPr id="24579" name="Footer Placeholder 3"/>
          <p:cNvSpPr txBox="1">
            <a:spLocks/>
          </p:cNvSpPr>
          <p:nvPr/>
        </p:nvSpPr>
        <p:spPr bwMode="auto">
          <a:xfrm>
            <a:off x="228600" y="6340475"/>
            <a:ext cx="6007100" cy="365125"/>
          </a:xfrm>
          <a:prstGeom prst="rect">
            <a:avLst/>
          </a:prstGeom>
          <a:noFill/>
          <a:ln w="9525">
            <a:noFill/>
            <a:miter lim="800000"/>
            <a:headEnd/>
            <a:tailEnd/>
          </a:ln>
        </p:spPr>
        <p:txBody>
          <a:bodyPr anchor="ctr"/>
          <a:lstStyle/>
          <a:p>
            <a:fld id="{3FF1821D-35FD-497E-A915-09FEF314A160}" type="slidenum">
              <a:rPr lang="en-US" sz="1400">
                <a:solidFill>
                  <a:srgbClr val="858585"/>
                </a:solidFill>
                <a:latin typeface="Helvetica Neue" charset="0"/>
              </a:rPr>
              <a:pPr/>
              <a:t>18</a:t>
            </a:fld>
            <a:endParaRPr lang="en-US" sz="1400">
              <a:solidFill>
                <a:srgbClr val="858585"/>
              </a:solidFill>
              <a:latin typeface="Helvetica Neue" charset="0"/>
            </a:endParaRPr>
          </a:p>
        </p:txBody>
      </p:sp>
      <p:pic>
        <p:nvPicPr>
          <p:cNvPr id="2" name="Picture 1" descr="2014-02-13 22.08.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1407"/>
            <a:ext cx="9144000" cy="5261228"/>
          </a:xfrm>
          <a:prstGeom prst="rect">
            <a:avLst/>
          </a:prstGeom>
        </p:spPr>
      </p:pic>
      <p:sp>
        <p:nvSpPr>
          <p:cNvPr id="7" name="Title 6"/>
          <p:cNvSpPr>
            <a:spLocks noGrp="1"/>
          </p:cNvSpPr>
          <p:nvPr>
            <p:ph type="title"/>
          </p:nvPr>
        </p:nvSpPr>
        <p:spPr>
          <a:xfrm>
            <a:off x="827584" y="260648"/>
            <a:ext cx="7632848" cy="1143000"/>
          </a:xfrm>
        </p:spPr>
        <p:txBody>
          <a:bodyPr>
            <a:normAutofit/>
          </a:bodyPr>
          <a:lstStyle/>
          <a:p>
            <a:pPr eaLnBrk="1" hangingPunct="1"/>
            <a:r>
              <a:rPr lang="es-ES_tradnl" sz="4000" dirty="0" smtClean="0">
                <a:latin typeface="Candara" pitchFamily="34" charset="0"/>
                <a:ea typeface="ＭＳ Ｐゴシック" pitchFamily="34" charset="-128"/>
              </a:rPr>
              <a:t>1. Introducción </a:t>
            </a:r>
            <a:r>
              <a:rPr lang="es-ES_tradnl" sz="4000" dirty="0">
                <a:latin typeface="Candara" pitchFamily="34" charset="0"/>
                <a:ea typeface="ＭＳ Ｐゴシック" pitchFamily="34" charset="-128"/>
              </a:rPr>
              <a:t>(10 min.</a:t>
            </a:r>
            <a:r>
              <a:rPr lang="es-ES_tradnl" sz="4000" dirty="0" smtClean="0">
                <a:latin typeface="Candara" pitchFamily="34" charset="0"/>
                <a:ea typeface="ＭＳ Ｐゴシック" pitchFamily="34" charset="-128"/>
              </a:rPr>
              <a:t>)</a:t>
            </a:r>
            <a:endParaRPr lang="es-ES_tradnl" sz="4000" dirty="0">
              <a:latin typeface="Candara" pitchFamily="34" charset="0"/>
              <a:ea typeface="ＭＳ Ｐゴシック" pitchFamily="34" charset="-128"/>
            </a:endParaRPr>
          </a:p>
        </p:txBody>
      </p:sp>
    </p:spTree>
    <p:extLst>
      <p:ext uri="{BB962C8B-B14F-4D97-AF65-F5344CB8AC3E}">
        <p14:creationId xmlns:p14="http://schemas.microsoft.com/office/powerpoint/2010/main" val="2342038163"/>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7"/>
          <p:cNvSpPr>
            <a:spLocks noGrp="1"/>
          </p:cNvSpPr>
          <p:nvPr>
            <p:ph idx="1"/>
          </p:nvPr>
        </p:nvSpPr>
        <p:spPr>
          <a:xfrm>
            <a:off x="727546" y="1556792"/>
            <a:ext cx="6508750" cy="3916363"/>
          </a:xfrm>
        </p:spPr>
        <p:txBody>
          <a:bodyPr/>
          <a:lstStyle/>
          <a:p>
            <a:pPr eaLnBrk="1" hangingPunct="1"/>
            <a:r>
              <a:rPr lang="es-ES_tradnl" sz="2400" dirty="0" smtClean="0">
                <a:latin typeface="Candara" pitchFamily="34" charset="0"/>
                <a:ea typeface="ＭＳ Ｐゴシック" pitchFamily="34" charset="-128"/>
              </a:rPr>
              <a:t>Vulneraciones </a:t>
            </a:r>
            <a:r>
              <a:rPr lang="es-ES_tradnl" sz="2400" dirty="0">
                <a:latin typeface="Candara" pitchFamily="34" charset="0"/>
                <a:ea typeface="ＭＳ Ｐゴシック" pitchFamily="34" charset="-128"/>
              </a:rPr>
              <a:t>de datos </a:t>
            </a:r>
            <a:r>
              <a:rPr lang="es-ES_tradnl" sz="2400" dirty="0" smtClean="0">
                <a:latin typeface="Candara" pitchFamily="34" charset="0"/>
                <a:ea typeface="ＭＳ Ｐゴシック" pitchFamily="34" charset="-128"/>
              </a:rPr>
              <a:t>personales</a:t>
            </a:r>
          </a:p>
          <a:p>
            <a:pPr lvl="1" eaLnBrk="1" hangingPunct="1"/>
            <a:r>
              <a:rPr lang="es-ES_tradnl" sz="2000" dirty="0" smtClean="0">
                <a:latin typeface="Candara" pitchFamily="34" charset="0"/>
                <a:ea typeface="ＭＳ Ｐゴシック" pitchFamily="34" charset="-128"/>
              </a:rPr>
              <a:t>Ejemplo de la vulneración en la UNAM (fin 2013):</a:t>
            </a:r>
          </a:p>
          <a:p>
            <a:pPr lvl="2" eaLnBrk="1" hangingPunct="1"/>
            <a:r>
              <a:rPr lang="es-ES_tradnl" sz="1800" dirty="0" smtClean="0">
                <a:latin typeface="Candara" pitchFamily="34" charset="0"/>
                <a:ea typeface="ＭＳ Ｐゴシック" pitchFamily="34" charset="-128"/>
              </a:rPr>
              <a:t>Ilustraciones.</a:t>
            </a:r>
          </a:p>
        </p:txBody>
      </p:sp>
      <p:sp>
        <p:nvSpPr>
          <p:cNvPr id="24579" name="Footer Placeholder 3"/>
          <p:cNvSpPr txBox="1">
            <a:spLocks/>
          </p:cNvSpPr>
          <p:nvPr/>
        </p:nvSpPr>
        <p:spPr bwMode="auto">
          <a:xfrm>
            <a:off x="228600" y="6340475"/>
            <a:ext cx="6007100" cy="365125"/>
          </a:xfrm>
          <a:prstGeom prst="rect">
            <a:avLst/>
          </a:prstGeom>
          <a:noFill/>
          <a:ln w="9525">
            <a:noFill/>
            <a:miter lim="800000"/>
            <a:headEnd/>
            <a:tailEnd/>
          </a:ln>
        </p:spPr>
        <p:txBody>
          <a:bodyPr anchor="ctr"/>
          <a:lstStyle/>
          <a:p>
            <a:fld id="{3FF1821D-35FD-497E-A915-09FEF314A160}" type="slidenum">
              <a:rPr lang="en-US" sz="1400">
                <a:solidFill>
                  <a:srgbClr val="858585"/>
                </a:solidFill>
                <a:latin typeface="Helvetica Neue" charset="0"/>
              </a:rPr>
              <a:pPr/>
              <a:t>19</a:t>
            </a:fld>
            <a:endParaRPr lang="en-US" sz="1400">
              <a:solidFill>
                <a:srgbClr val="858585"/>
              </a:solidFill>
              <a:latin typeface="Helvetica Neue" charset="0"/>
            </a:endParaRPr>
          </a:p>
        </p:txBody>
      </p:sp>
      <p:pic>
        <p:nvPicPr>
          <p:cNvPr id="3" name="Picture 2" descr="2014-02-13 22.08.4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22612"/>
            <a:ext cx="9144000" cy="5235388"/>
          </a:xfrm>
          <a:prstGeom prst="rect">
            <a:avLst/>
          </a:prstGeom>
        </p:spPr>
      </p:pic>
      <p:sp>
        <p:nvSpPr>
          <p:cNvPr id="7" name="Title 6"/>
          <p:cNvSpPr>
            <a:spLocks noGrp="1"/>
          </p:cNvSpPr>
          <p:nvPr>
            <p:ph type="title"/>
          </p:nvPr>
        </p:nvSpPr>
        <p:spPr>
          <a:xfrm>
            <a:off x="827584" y="260648"/>
            <a:ext cx="7632848" cy="1143000"/>
          </a:xfrm>
        </p:spPr>
        <p:txBody>
          <a:bodyPr>
            <a:normAutofit/>
          </a:bodyPr>
          <a:lstStyle/>
          <a:p>
            <a:pPr eaLnBrk="1" hangingPunct="1"/>
            <a:r>
              <a:rPr lang="es-ES_tradnl" sz="4000" dirty="0" smtClean="0">
                <a:latin typeface="Candara" pitchFamily="34" charset="0"/>
                <a:ea typeface="ＭＳ Ｐゴシック" pitchFamily="34" charset="-128"/>
              </a:rPr>
              <a:t>1. Introducción </a:t>
            </a:r>
            <a:r>
              <a:rPr lang="es-ES_tradnl" sz="4000" dirty="0">
                <a:latin typeface="Candara" pitchFamily="34" charset="0"/>
                <a:ea typeface="ＭＳ Ｐゴシック" pitchFamily="34" charset="-128"/>
              </a:rPr>
              <a:t>(10 min.</a:t>
            </a:r>
            <a:r>
              <a:rPr lang="es-ES_tradnl" sz="4000" dirty="0" smtClean="0">
                <a:latin typeface="Candara" pitchFamily="34" charset="0"/>
                <a:ea typeface="ＭＳ Ｐゴシック" pitchFamily="34" charset="-128"/>
              </a:rPr>
              <a:t>)</a:t>
            </a:r>
            <a:endParaRPr lang="es-ES_tradnl" sz="4000" dirty="0">
              <a:latin typeface="Candara" pitchFamily="34" charset="0"/>
              <a:ea typeface="ＭＳ Ｐゴシック" pitchFamily="34" charset="-128"/>
            </a:endParaRPr>
          </a:p>
        </p:txBody>
      </p:sp>
    </p:spTree>
    <p:extLst>
      <p:ext uri="{BB962C8B-B14F-4D97-AF65-F5344CB8AC3E}">
        <p14:creationId xmlns:p14="http://schemas.microsoft.com/office/powerpoint/2010/main" val="3224946213"/>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6"/>
          <p:cNvSpPr>
            <a:spLocks noGrp="1"/>
          </p:cNvSpPr>
          <p:nvPr>
            <p:ph type="title"/>
          </p:nvPr>
        </p:nvSpPr>
        <p:spPr>
          <a:xfrm>
            <a:off x="501650" y="304800"/>
            <a:ext cx="6508750" cy="838200"/>
          </a:xfrm>
        </p:spPr>
        <p:txBody>
          <a:bodyPr/>
          <a:lstStyle/>
          <a:p>
            <a:pPr eaLnBrk="1" hangingPunct="1"/>
            <a:r>
              <a:rPr lang="en-US" sz="4000" dirty="0" err="1" smtClean="0">
                <a:latin typeface="Candara" charset="0"/>
                <a:ea typeface="ＭＳ Ｐゴシック" charset="0"/>
                <a:cs typeface="Candara" charset="0"/>
              </a:rPr>
              <a:t>Contenido</a:t>
            </a:r>
            <a:endParaRPr lang="en-US" sz="4000" dirty="0">
              <a:latin typeface="Candara" charset="0"/>
              <a:ea typeface="ＭＳ Ｐゴシック" charset="0"/>
              <a:cs typeface="Candara" charset="0"/>
            </a:endParaRPr>
          </a:p>
        </p:txBody>
      </p:sp>
      <p:sp>
        <p:nvSpPr>
          <p:cNvPr id="24578" name="Content Placeholder 7"/>
          <p:cNvSpPr>
            <a:spLocks noGrp="1"/>
          </p:cNvSpPr>
          <p:nvPr>
            <p:ph idx="1"/>
          </p:nvPr>
        </p:nvSpPr>
        <p:spPr>
          <a:xfrm>
            <a:off x="685800" y="1447800"/>
            <a:ext cx="6508750" cy="4144963"/>
          </a:xfrm>
        </p:spPr>
        <p:txBody>
          <a:bodyPr/>
          <a:lstStyle/>
          <a:p>
            <a:pPr eaLnBrk="1" hangingPunct="1"/>
            <a:r>
              <a:rPr lang="en-US" dirty="0" smtClean="0">
                <a:latin typeface="Candara" charset="0"/>
                <a:ea typeface="ＭＳ Ｐゴシック" charset="0"/>
                <a:cs typeface="Candara" charset="0"/>
              </a:rPr>
              <a:t>1. </a:t>
            </a:r>
            <a:r>
              <a:rPr lang="en-US" dirty="0" err="1" smtClean="0">
                <a:latin typeface="Candara" charset="0"/>
                <a:ea typeface="ＭＳ Ｐゴシック" charset="0"/>
                <a:cs typeface="Candara" charset="0"/>
              </a:rPr>
              <a:t>Introducción</a:t>
            </a:r>
            <a:r>
              <a:rPr lang="es-ES_tradnl" dirty="0">
                <a:latin typeface="Candara" charset="0"/>
                <a:ea typeface="ＭＳ Ｐゴシック" charset="0"/>
                <a:cs typeface="Candara" charset="0"/>
              </a:rPr>
              <a:t>.</a:t>
            </a:r>
            <a:r>
              <a:rPr lang="es-ES_tradnl" dirty="0" smtClean="0">
                <a:latin typeface="Candara" charset="0"/>
                <a:ea typeface="ＭＳ Ｐゴシック" charset="0"/>
                <a:cs typeface="Candara" charset="0"/>
              </a:rPr>
              <a:t> </a:t>
            </a:r>
            <a:r>
              <a:rPr lang="es-ES_tradnl" dirty="0">
                <a:latin typeface="Candara" charset="0"/>
                <a:ea typeface="ＭＳ Ｐゴシック" charset="0"/>
                <a:cs typeface="Candara" charset="0"/>
              </a:rPr>
              <a:t>(10 min</a:t>
            </a:r>
            <a:r>
              <a:rPr lang="es-ES_tradnl" dirty="0" smtClean="0">
                <a:latin typeface="Candara" charset="0"/>
                <a:ea typeface="ＭＳ Ｐゴシック" charset="0"/>
                <a:cs typeface="Candara" charset="0"/>
              </a:rPr>
              <a:t>.)</a:t>
            </a:r>
            <a:endParaRPr lang="en-US" dirty="0">
              <a:latin typeface="Candara" charset="0"/>
              <a:ea typeface="ＭＳ Ｐゴシック" charset="0"/>
              <a:cs typeface="Candara" charset="0"/>
            </a:endParaRPr>
          </a:p>
          <a:p>
            <a:pPr eaLnBrk="1" hangingPunct="1"/>
            <a:r>
              <a:rPr lang="es-ES_tradnl" dirty="0" smtClean="0">
                <a:latin typeface="Candara" charset="0"/>
                <a:ea typeface="ＭＳ Ｐゴシック" charset="0"/>
                <a:cs typeface="Candara" charset="0"/>
              </a:rPr>
              <a:t>2. Teoría </a:t>
            </a:r>
            <a:r>
              <a:rPr lang="es-ES_tradnl" dirty="0">
                <a:latin typeface="Candara" charset="0"/>
                <a:ea typeface="ＭＳ Ｐゴシック" charset="0"/>
                <a:cs typeface="Candara" charset="0"/>
              </a:rPr>
              <a:t>sobre el marco jurídico de la protección de datos personales en el sector público (40 min</a:t>
            </a:r>
            <a:r>
              <a:rPr lang="es-ES_tradnl" dirty="0" smtClean="0">
                <a:latin typeface="Candara" charset="0"/>
                <a:ea typeface="ＭＳ Ｐゴシック" charset="0"/>
                <a:cs typeface="Candara" charset="0"/>
              </a:rPr>
              <a:t>.</a:t>
            </a:r>
            <a:r>
              <a:rPr lang="es-ES_tradnl" dirty="0">
                <a:latin typeface="Candara" charset="0"/>
                <a:ea typeface="ＭＳ Ｐゴシック" charset="0"/>
                <a:cs typeface="Candara" charset="0"/>
              </a:rPr>
              <a:t>)</a:t>
            </a:r>
            <a:endParaRPr lang="es-ES_tradnl" dirty="0" smtClean="0">
              <a:latin typeface="Candara" charset="0"/>
              <a:ea typeface="ＭＳ Ｐゴシック" charset="0"/>
              <a:cs typeface="Candara" charset="0"/>
            </a:endParaRPr>
          </a:p>
          <a:p>
            <a:pPr eaLnBrk="1" hangingPunct="1"/>
            <a:r>
              <a:rPr lang="fi-FI" dirty="0">
                <a:latin typeface="Candara" charset="0"/>
                <a:ea typeface="ＭＳ Ｐゴシック" charset="0"/>
                <a:cs typeface="Candara" charset="0"/>
              </a:rPr>
              <a:t>3</a:t>
            </a:r>
            <a:r>
              <a:rPr lang="fi-FI" dirty="0" smtClean="0">
                <a:latin typeface="Candara" charset="0"/>
                <a:ea typeface="ＭＳ Ｐゴシック" charset="0"/>
                <a:cs typeface="Candara" charset="0"/>
              </a:rPr>
              <a:t>. </a:t>
            </a:r>
            <a:r>
              <a:rPr lang="fi-FI" dirty="0" err="1" smtClean="0">
                <a:latin typeface="Candara" charset="0"/>
                <a:ea typeface="ＭＳ Ｐゴシック" charset="0"/>
                <a:cs typeface="Candara" charset="0"/>
              </a:rPr>
              <a:t>Descanso</a:t>
            </a:r>
            <a:r>
              <a:rPr lang="fi-FI" dirty="0" smtClean="0">
                <a:latin typeface="Candara" charset="0"/>
                <a:ea typeface="ＭＳ Ｐゴシック" charset="0"/>
                <a:cs typeface="Candara" charset="0"/>
              </a:rPr>
              <a:t> </a:t>
            </a:r>
            <a:r>
              <a:rPr lang="fi-FI" dirty="0">
                <a:latin typeface="Candara" charset="0"/>
                <a:ea typeface="ＭＳ Ｐゴシック" charset="0"/>
                <a:cs typeface="Candara" charset="0"/>
              </a:rPr>
              <a:t>(15 min</a:t>
            </a:r>
            <a:r>
              <a:rPr lang="fi-FI" dirty="0" smtClean="0">
                <a:latin typeface="Candara" charset="0"/>
                <a:ea typeface="ＭＳ Ｐゴシック" charset="0"/>
                <a:cs typeface="Candara" charset="0"/>
              </a:rPr>
              <a:t>.)</a:t>
            </a:r>
            <a:endParaRPr lang="es-ES_tradnl" dirty="0" smtClean="0">
              <a:latin typeface="Candara" charset="0"/>
              <a:ea typeface="ＭＳ Ｐゴシック" charset="0"/>
              <a:cs typeface="Candara" charset="0"/>
            </a:endParaRPr>
          </a:p>
          <a:p>
            <a:pPr eaLnBrk="1" hangingPunct="1"/>
            <a:r>
              <a:rPr lang="es-ES_tradnl" dirty="0" smtClean="0">
                <a:latin typeface="Candara" charset="0"/>
                <a:ea typeface="ＭＳ Ｐゴシック" charset="0"/>
                <a:cs typeface="Candara" charset="0"/>
              </a:rPr>
              <a:t>4. </a:t>
            </a:r>
            <a:r>
              <a:rPr lang="es-ES_tradnl" dirty="0">
                <a:latin typeface="Candara" charset="0"/>
                <a:ea typeface="ＭＳ Ｐゴシック" charset="0"/>
                <a:cs typeface="Candara" charset="0"/>
              </a:rPr>
              <a:t>Sesión de preguntas-respuestas (10 min.)</a:t>
            </a:r>
          </a:p>
          <a:p>
            <a:pPr eaLnBrk="1" hangingPunct="1"/>
            <a:r>
              <a:rPr lang="es-ES_tradnl" dirty="0" smtClean="0">
                <a:latin typeface="Candara" charset="0"/>
                <a:ea typeface="ＭＳ Ｐゴシック" charset="0"/>
                <a:cs typeface="Candara" charset="0"/>
              </a:rPr>
              <a:t>5. Resolución </a:t>
            </a:r>
            <a:r>
              <a:rPr lang="es-ES_tradnl" dirty="0">
                <a:latin typeface="Candara" charset="0"/>
                <a:ea typeface="ＭＳ Ｐゴシック" charset="0"/>
                <a:cs typeface="Candara" charset="0"/>
              </a:rPr>
              <a:t>de casos prácticos (25 min</a:t>
            </a:r>
            <a:r>
              <a:rPr lang="es-ES_tradnl" dirty="0" smtClean="0">
                <a:latin typeface="Candara" charset="0"/>
                <a:ea typeface="ＭＳ Ｐゴシック" charset="0"/>
                <a:cs typeface="Candara" charset="0"/>
              </a:rPr>
              <a:t>.)</a:t>
            </a:r>
          </a:p>
          <a:p>
            <a:pPr eaLnBrk="1" hangingPunct="1"/>
            <a:r>
              <a:rPr lang="es-ES_tradnl" dirty="0">
                <a:latin typeface="Candara" charset="0"/>
                <a:ea typeface="ＭＳ Ｐゴシック" charset="0"/>
                <a:cs typeface="Candara" charset="0"/>
              </a:rPr>
              <a:t>6</a:t>
            </a:r>
            <a:r>
              <a:rPr lang="es-ES_tradnl" dirty="0" smtClean="0">
                <a:latin typeface="Candara" charset="0"/>
                <a:ea typeface="ＭＳ Ｐゴシック" charset="0"/>
                <a:cs typeface="Candara" charset="0"/>
              </a:rPr>
              <a:t>. Recomendaciones (5 min.)</a:t>
            </a:r>
          </a:p>
        </p:txBody>
      </p:sp>
      <p:sp>
        <p:nvSpPr>
          <p:cNvPr id="2" name="Slide Number Placeholder 1"/>
          <p:cNvSpPr>
            <a:spLocks noGrp="1"/>
          </p:cNvSpPr>
          <p:nvPr>
            <p:ph type="sldNum" sz="quarter" idx="10"/>
          </p:nvPr>
        </p:nvSpPr>
        <p:spPr/>
        <p:txBody>
          <a:bodyPr/>
          <a:lstStyle/>
          <a:p>
            <a:pPr>
              <a:defRPr/>
            </a:pPr>
            <a:fld id="{A81CC16B-A2BF-8643-AD6E-6CA69D94F792}" type="slidenum">
              <a:rPr lang="en-US" smtClean="0"/>
              <a:pPr>
                <a:defRPr/>
              </a:pPr>
              <a:t>2</a:t>
            </a:fld>
            <a:endParaRPr lang="en-US" dirty="0"/>
          </a:p>
        </p:txBody>
      </p:sp>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7"/>
          <p:cNvSpPr>
            <a:spLocks noGrp="1"/>
          </p:cNvSpPr>
          <p:nvPr>
            <p:ph idx="1"/>
          </p:nvPr>
        </p:nvSpPr>
        <p:spPr>
          <a:xfrm>
            <a:off x="727546" y="1556792"/>
            <a:ext cx="6508750" cy="3916363"/>
          </a:xfrm>
        </p:spPr>
        <p:txBody>
          <a:bodyPr/>
          <a:lstStyle/>
          <a:p>
            <a:pPr eaLnBrk="1" hangingPunct="1"/>
            <a:r>
              <a:rPr lang="es-ES_tradnl" sz="2400" dirty="0" smtClean="0">
                <a:latin typeface="Candara" pitchFamily="34" charset="0"/>
                <a:ea typeface="ＭＳ Ｐゴシック" pitchFamily="34" charset="-128"/>
              </a:rPr>
              <a:t>Vulneraciones </a:t>
            </a:r>
            <a:r>
              <a:rPr lang="es-ES_tradnl" sz="2400" dirty="0">
                <a:latin typeface="Candara" pitchFamily="34" charset="0"/>
                <a:ea typeface="ＭＳ Ｐゴシック" pitchFamily="34" charset="-128"/>
              </a:rPr>
              <a:t>de datos </a:t>
            </a:r>
            <a:r>
              <a:rPr lang="es-ES_tradnl" sz="2400" dirty="0" smtClean="0">
                <a:latin typeface="Candara" pitchFamily="34" charset="0"/>
                <a:ea typeface="ＭＳ Ｐゴシック" pitchFamily="34" charset="-128"/>
              </a:rPr>
              <a:t>personales</a:t>
            </a:r>
          </a:p>
          <a:p>
            <a:pPr lvl="1" eaLnBrk="1" hangingPunct="1"/>
            <a:r>
              <a:rPr lang="es-ES_tradnl" sz="2000" dirty="0" smtClean="0">
                <a:latin typeface="Candara" pitchFamily="34" charset="0"/>
                <a:ea typeface="ＭＳ Ｐゴシック" pitchFamily="34" charset="-128"/>
              </a:rPr>
              <a:t>Ejemplo de la vulneración en la UNAM (fin 2013):</a:t>
            </a:r>
          </a:p>
          <a:p>
            <a:pPr lvl="2" eaLnBrk="1" hangingPunct="1"/>
            <a:r>
              <a:rPr lang="es-ES_tradnl" sz="1800" dirty="0" smtClean="0">
                <a:latin typeface="Candara" pitchFamily="34" charset="0"/>
                <a:ea typeface="ＭＳ Ｐゴシック" pitchFamily="34" charset="-128"/>
              </a:rPr>
              <a:t>Ilustraciones.</a:t>
            </a:r>
          </a:p>
        </p:txBody>
      </p:sp>
      <p:sp>
        <p:nvSpPr>
          <p:cNvPr id="24579" name="Footer Placeholder 3"/>
          <p:cNvSpPr txBox="1">
            <a:spLocks/>
          </p:cNvSpPr>
          <p:nvPr/>
        </p:nvSpPr>
        <p:spPr bwMode="auto">
          <a:xfrm>
            <a:off x="228600" y="6340475"/>
            <a:ext cx="6007100" cy="365125"/>
          </a:xfrm>
          <a:prstGeom prst="rect">
            <a:avLst/>
          </a:prstGeom>
          <a:noFill/>
          <a:ln w="9525">
            <a:noFill/>
            <a:miter lim="800000"/>
            <a:headEnd/>
            <a:tailEnd/>
          </a:ln>
        </p:spPr>
        <p:txBody>
          <a:bodyPr anchor="ctr"/>
          <a:lstStyle/>
          <a:p>
            <a:fld id="{3FF1821D-35FD-497E-A915-09FEF314A160}" type="slidenum">
              <a:rPr lang="en-US" sz="1400">
                <a:solidFill>
                  <a:srgbClr val="858585"/>
                </a:solidFill>
                <a:latin typeface="Helvetica Neue" charset="0"/>
              </a:rPr>
              <a:pPr/>
              <a:t>20</a:t>
            </a:fld>
            <a:endParaRPr lang="en-US" sz="1400">
              <a:solidFill>
                <a:srgbClr val="858585"/>
              </a:solidFill>
              <a:latin typeface="Helvetica Neue" charset="0"/>
            </a:endParaRPr>
          </a:p>
        </p:txBody>
      </p:sp>
      <p:pic>
        <p:nvPicPr>
          <p:cNvPr id="2" name="Picture 1" descr="2014-02-13 22.09.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3" y="1622612"/>
            <a:ext cx="9144000" cy="5235388"/>
          </a:xfrm>
          <a:prstGeom prst="rect">
            <a:avLst/>
          </a:prstGeom>
        </p:spPr>
      </p:pic>
      <p:sp>
        <p:nvSpPr>
          <p:cNvPr id="7" name="Title 6"/>
          <p:cNvSpPr>
            <a:spLocks noGrp="1"/>
          </p:cNvSpPr>
          <p:nvPr>
            <p:ph type="title"/>
          </p:nvPr>
        </p:nvSpPr>
        <p:spPr>
          <a:xfrm>
            <a:off x="827584" y="260648"/>
            <a:ext cx="7632848" cy="1143000"/>
          </a:xfrm>
        </p:spPr>
        <p:txBody>
          <a:bodyPr>
            <a:normAutofit/>
          </a:bodyPr>
          <a:lstStyle/>
          <a:p>
            <a:pPr eaLnBrk="1" hangingPunct="1"/>
            <a:r>
              <a:rPr lang="es-ES_tradnl" sz="4000" dirty="0" smtClean="0">
                <a:latin typeface="Candara" pitchFamily="34" charset="0"/>
                <a:ea typeface="ＭＳ Ｐゴシック" pitchFamily="34" charset="-128"/>
              </a:rPr>
              <a:t>1. Introducción </a:t>
            </a:r>
            <a:r>
              <a:rPr lang="es-ES_tradnl" sz="4000" dirty="0">
                <a:latin typeface="Candara" pitchFamily="34" charset="0"/>
                <a:ea typeface="ＭＳ Ｐゴシック" pitchFamily="34" charset="-128"/>
              </a:rPr>
              <a:t>(10 min.</a:t>
            </a:r>
            <a:r>
              <a:rPr lang="es-ES_tradnl" sz="4000" dirty="0" smtClean="0">
                <a:latin typeface="Candara" pitchFamily="34" charset="0"/>
                <a:ea typeface="ＭＳ Ｐゴシック" pitchFamily="34" charset="-128"/>
              </a:rPr>
              <a:t>)</a:t>
            </a:r>
            <a:endParaRPr lang="es-ES_tradnl" sz="4000" dirty="0">
              <a:latin typeface="Candara" pitchFamily="34" charset="0"/>
              <a:ea typeface="ＭＳ Ｐゴシック" pitchFamily="34" charset="-128"/>
            </a:endParaRPr>
          </a:p>
        </p:txBody>
      </p:sp>
    </p:spTree>
    <p:extLst>
      <p:ext uri="{BB962C8B-B14F-4D97-AF65-F5344CB8AC3E}">
        <p14:creationId xmlns:p14="http://schemas.microsoft.com/office/powerpoint/2010/main" val="3059584293"/>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7"/>
          <p:cNvSpPr>
            <a:spLocks noGrp="1"/>
          </p:cNvSpPr>
          <p:nvPr>
            <p:ph idx="1"/>
          </p:nvPr>
        </p:nvSpPr>
        <p:spPr>
          <a:xfrm>
            <a:off x="727546" y="1556792"/>
            <a:ext cx="6508750" cy="3916363"/>
          </a:xfrm>
        </p:spPr>
        <p:txBody>
          <a:bodyPr/>
          <a:lstStyle/>
          <a:p>
            <a:pPr eaLnBrk="1" hangingPunct="1"/>
            <a:r>
              <a:rPr lang="es-ES_tradnl" sz="2400" dirty="0" smtClean="0">
                <a:latin typeface="Candara" pitchFamily="34" charset="0"/>
                <a:ea typeface="ＭＳ Ｐゴシック" pitchFamily="34" charset="-128"/>
              </a:rPr>
              <a:t>Vulneraciones </a:t>
            </a:r>
            <a:r>
              <a:rPr lang="es-ES_tradnl" sz="2400" dirty="0">
                <a:latin typeface="Candara" pitchFamily="34" charset="0"/>
                <a:ea typeface="ＭＳ Ｐゴシック" pitchFamily="34" charset="-128"/>
              </a:rPr>
              <a:t>de datos </a:t>
            </a:r>
            <a:r>
              <a:rPr lang="es-ES_tradnl" sz="2400" dirty="0" smtClean="0">
                <a:latin typeface="Candara" pitchFamily="34" charset="0"/>
                <a:ea typeface="ＭＳ Ｐゴシック" pitchFamily="34" charset="-128"/>
              </a:rPr>
              <a:t>personales</a:t>
            </a:r>
          </a:p>
          <a:p>
            <a:pPr lvl="1" eaLnBrk="1" hangingPunct="1"/>
            <a:r>
              <a:rPr lang="es-ES_tradnl" sz="2000" dirty="0" smtClean="0">
                <a:latin typeface="Candara" pitchFamily="34" charset="0"/>
                <a:ea typeface="ＭＳ Ｐゴシック" pitchFamily="34" charset="-128"/>
              </a:rPr>
              <a:t>Ejemplo de la vulneración en la UNAM (fin 2013):</a:t>
            </a:r>
          </a:p>
          <a:p>
            <a:pPr lvl="2" eaLnBrk="1" hangingPunct="1"/>
            <a:r>
              <a:rPr lang="es-ES_tradnl" sz="1800" dirty="0" smtClean="0">
                <a:latin typeface="Candara" pitchFamily="34" charset="0"/>
                <a:ea typeface="ＭＳ Ｐゴシック" pitchFamily="34" charset="-128"/>
              </a:rPr>
              <a:t>Ilustraciones.</a:t>
            </a:r>
          </a:p>
        </p:txBody>
      </p:sp>
      <p:sp>
        <p:nvSpPr>
          <p:cNvPr id="24579" name="Footer Placeholder 3"/>
          <p:cNvSpPr txBox="1">
            <a:spLocks/>
          </p:cNvSpPr>
          <p:nvPr/>
        </p:nvSpPr>
        <p:spPr bwMode="auto">
          <a:xfrm>
            <a:off x="228600" y="6340475"/>
            <a:ext cx="6007100" cy="365125"/>
          </a:xfrm>
          <a:prstGeom prst="rect">
            <a:avLst/>
          </a:prstGeom>
          <a:noFill/>
          <a:ln w="9525">
            <a:noFill/>
            <a:miter lim="800000"/>
            <a:headEnd/>
            <a:tailEnd/>
          </a:ln>
        </p:spPr>
        <p:txBody>
          <a:bodyPr anchor="ctr"/>
          <a:lstStyle/>
          <a:p>
            <a:fld id="{3FF1821D-35FD-497E-A915-09FEF314A160}" type="slidenum">
              <a:rPr lang="en-US" sz="1400">
                <a:solidFill>
                  <a:srgbClr val="858585"/>
                </a:solidFill>
                <a:latin typeface="Helvetica Neue" charset="0"/>
              </a:rPr>
              <a:pPr/>
              <a:t>21</a:t>
            </a:fld>
            <a:endParaRPr lang="en-US" sz="1400">
              <a:solidFill>
                <a:srgbClr val="858585"/>
              </a:solidFill>
              <a:latin typeface="Helvetica Neue" charset="0"/>
            </a:endParaRPr>
          </a:p>
        </p:txBody>
      </p:sp>
      <p:pic>
        <p:nvPicPr>
          <p:cNvPr id="3" name="Picture 2" descr="2014-02-13 22.10.5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92837"/>
            <a:ext cx="9144000" cy="5265163"/>
          </a:xfrm>
          <a:prstGeom prst="rect">
            <a:avLst/>
          </a:prstGeom>
        </p:spPr>
      </p:pic>
      <p:sp>
        <p:nvSpPr>
          <p:cNvPr id="7" name="Title 6"/>
          <p:cNvSpPr>
            <a:spLocks noGrp="1"/>
          </p:cNvSpPr>
          <p:nvPr>
            <p:ph type="title"/>
          </p:nvPr>
        </p:nvSpPr>
        <p:spPr>
          <a:xfrm>
            <a:off x="827584" y="260648"/>
            <a:ext cx="7632848" cy="1143000"/>
          </a:xfrm>
        </p:spPr>
        <p:txBody>
          <a:bodyPr>
            <a:normAutofit/>
          </a:bodyPr>
          <a:lstStyle/>
          <a:p>
            <a:pPr eaLnBrk="1" hangingPunct="1"/>
            <a:r>
              <a:rPr lang="es-ES_tradnl" sz="4000" dirty="0" smtClean="0">
                <a:latin typeface="Candara" pitchFamily="34" charset="0"/>
                <a:ea typeface="ＭＳ Ｐゴシック" pitchFamily="34" charset="-128"/>
              </a:rPr>
              <a:t>1. Introducción </a:t>
            </a:r>
            <a:r>
              <a:rPr lang="es-ES_tradnl" sz="4000" dirty="0">
                <a:latin typeface="Candara" pitchFamily="34" charset="0"/>
                <a:ea typeface="ＭＳ Ｐゴシック" pitchFamily="34" charset="-128"/>
              </a:rPr>
              <a:t>(10 min.</a:t>
            </a:r>
            <a:r>
              <a:rPr lang="es-ES_tradnl" sz="4000" dirty="0" smtClean="0">
                <a:latin typeface="Candara" pitchFamily="34" charset="0"/>
                <a:ea typeface="ＭＳ Ｐゴシック" pitchFamily="34" charset="-128"/>
              </a:rPr>
              <a:t>)</a:t>
            </a:r>
            <a:endParaRPr lang="es-ES_tradnl" sz="4000" dirty="0">
              <a:latin typeface="Candara" pitchFamily="34" charset="0"/>
              <a:ea typeface="ＭＳ Ｐゴシック" pitchFamily="34" charset="-128"/>
            </a:endParaRPr>
          </a:p>
        </p:txBody>
      </p:sp>
    </p:spTree>
    <p:extLst>
      <p:ext uri="{BB962C8B-B14F-4D97-AF65-F5344CB8AC3E}">
        <p14:creationId xmlns:p14="http://schemas.microsoft.com/office/powerpoint/2010/main" val="4085029609"/>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7"/>
          <p:cNvSpPr>
            <a:spLocks noGrp="1"/>
          </p:cNvSpPr>
          <p:nvPr>
            <p:ph idx="1"/>
          </p:nvPr>
        </p:nvSpPr>
        <p:spPr>
          <a:xfrm>
            <a:off x="727546" y="1556792"/>
            <a:ext cx="6508750" cy="3916363"/>
          </a:xfrm>
        </p:spPr>
        <p:txBody>
          <a:bodyPr/>
          <a:lstStyle/>
          <a:p>
            <a:pPr eaLnBrk="1" hangingPunct="1"/>
            <a:r>
              <a:rPr lang="es-ES_tradnl" sz="3200" dirty="0" smtClean="0">
                <a:latin typeface="Candara" pitchFamily="34" charset="0"/>
                <a:ea typeface="ＭＳ Ｐゴシック" pitchFamily="34" charset="-128"/>
              </a:rPr>
              <a:t>Uso </a:t>
            </a:r>
            <a:r>
              <a:rPr lang="es-ES_tradnl" sz="3200" dirty="0">
                <a:latin typeface="Candara" pitchFamily="34" charset="0"/>
                <a:ea typeface="ＭＳ Ｐゴシック" pitchFamily="34" charset="-128"/>
              </a:rPr>
              <a:t>de ‘</a:t>
            </a:r>
            <a:r>
              <a:rPr lang="es-ES_tradnl" sz="3200" dirty="0" err="1">
                <a:latin typeface="Candara" pitchFamily="34" charset="0"/>
                <a:ea typeface="ＭＳ Ｐゴシック" pitchFamily="34" charset="-128"/>
              </a:rPr>
              <a:t>apps</a:t>
            </a:r>
            <a:r>
              <a:rPr lang="es-ES_tradnl" sz="3200" dirty="0">
                <a:latin typeface="Candara" pitchFamily="34" charset="0"/>
                <a:ea typeface="ＭＳ Ｐゴシック" pitchFamily="34" charset="-128"/>
              </a:rPr>
              <a:t>’ y herramientas móviles:</a:t>
            </a:r>
          </a:p>
          <a:p>
            <a:pPr lvl="1" eaLnBrk="1" hangingPunct="1"/>
            <a:r>
              <a:rPr lang="es-ES_tradnl" sz="2800" dirty="0" smtClean="0">
                <a:latin typeface="Candara" pitchFamily="34" charset="0"/>
                <a:ea typeface="ＭＳ Ｐゴシック" pitchFamily="34" charset="-128"/>
              </a:rPr>
              <a:t>Sitio </a:t>
            </a:r>
            <a:r>
              <a:rPr lang="es-ES_tradnl" sz="2800" dirty="0">
                <a:latin typeface="Candara" pitchFamily="34" charset="0"/>
                <a:ea typeface="ＭＳ Ｐゴシック" pitchFamily="34" charset="-128"/>
              </a:rPr>
              <a:t>web “</a:t>
            </a:r>
            <a:r>
              <a:rPr lang="es-ES_tradnl" sz="2800" dirty="0" err="1">
                <a:latin typeface="Candara" pitchFamily="34" charset="0"/>
                <a:ea typeface="ＭＳ Ｐゴシック" pitchFamily="34" charset="-128"/>
              </a:rPr>
              <a:t>Privacy</a:t>
            </a:r>
            <a:r>
              <a:rPr lang="es-ES_tradnl" sz="2800" dirty="0">
                <a:latin typeface="Candara" pitchFamily="34" charset="0"/>
                <a:ea typeface="ＭＳ Ｐゴシック" pitchFamily="34" charset="-128"/>
              </a:rPr>
              <a:t> Grade”:</a:t>
            </a:r>
          </a:p>
          <a:p>
            <a:pPr lvl="2" eaLnBrk="1" hangingPunct="1"/>
            <a:r>
              <a:rPr lang="es-ES_tradnl" sz="2400" dirty="0" smtClean="0">
                <a:latin typeface="Candara" pitchFamily="34" charset="0"/>
                <a:ea typeface="ＭＳ Ｐゴシック" pitchFamily="34" charset="-128"/>
              </a:rPr>
              <a:t>¿</a:t>
            </a:r>
            <a:r>
              <a:rPr lang="es-ES_tradnl" sz="2400" dirty="0">
                <a:latin typeface="Candara" pitchFamily="34" charset="0"/>
                <a:ea typeface="ＭＳ Ｐゴシック" pitchFamily="34" charset="-128"/>
              </a:rPr>
              <a:t>Cómo están asignados los grados de privacidad? Según un modelo que mide la brecha entre las expectativas de los usuarios en cuanto al comportamiento de la </a:t>
            </a:r>
            <a:r>
              <a:rPr lang="es-ES_tradnl" sz="2400" dirty="0" err="1">
                <a:latin typeface="Candara" pitchFamily="34" charset="0"/>
                <a:ea typeface="ＭＳ Ｐゴシック" pitchFamily="34" charset="-128"/>
              </a:rPr>
              <a:t>app</a:t>
            </a:r>
            <a:r>
              <a:rPr lang="es-ES_tradnl" sz="2400" dirty="0">
                <a:latin typeface="Candara" pitchFamily="34" charset="0"/>
                <a:ea typeface="ＭＳ Ｐゴシック" pitchFamily="34" charset="-128"/>
              </a:rPr>
              <a:t> y el comportamiento actual de esa </a:t>
            </a:r>
            <a:r>
              <a:rPr lang="es-ES_tradnl" sz="2400" dirty="0" err="1">
                <a:latin typeface="Candara" pitchFamily="34" charset="0"/>
                <a:ea typeface="ＭＳ Ｐゴシック" pitchFamily="34" charset="-128"/>
              </a:rPr>
              <a:t>app</a:t>
            </a:r>
            <a:r>
              <a:rPr lang="es-ES_tradnl" sz="2400" dirty="0" smtClean="0">
                <a:latin typeface="Candara" pitchFamily="34" charset="0"/>
                <a:ea typeface="ＭＳ Ｐゴシック" pitchFamily="34" charset="-128"/>
              </a:rPr>
              <a:t>.</a:t>
            </a:r>
            <a:endParaRPr lang="es-ES_tradnl" sz="2400" dirty="0">
              <a:solidFill>
                <a:srgbClr val="FF0000"/>
              </a:solidFill>
              <a:latin typeface="Candara" pitchFamily="34" charset="0"/>
              <a:ea typeface="ＭＳ Ｐゴシック" pitchFamily="34" charset="-128"/>
            </a:endParaRPr>
          </a:p>
        </p:txBody>
      </p:sp>
      <p:sp>
        <p:nvSpPr>
          <p:cNvPr id="24579" name="Footer Placeholder 3"/>
          <p:cNvSpPr txBox="1">
            <a:spLocks/>
          </p:cNvSpPr>
          <p:nvPr/>
        </p:nvSpPr>
        <p:spPr bwMode="auto">
          <a:xfrm>
            <a:off x="228600" y="6340475"/>
            <a:ext cx="6007100" cy="365125"/>
          </a:xfrm>
          <a:prstGeom prst="rect">
            <a:avLst/>
          </a:prstGeom>
          <a:noFill/>
          <a:ln w="9525">
            <a:noFill/>
            <a:miter lim="800000"/>
            <a:headEnd/>
            <a:tailEnd/>
          </a:ln>
        </p:spPr>
        <p:txBody>
          <a:bodyPr anchor="ctr"/>
          <a:lstStyle/>
          <a:p>
            <a:fld id="{3FF1821D-35FD-497E-A915-09FEF314A160}" type="slidenum">
              <a:rPr lang="en-US" sz="1400">
                <a:solidFill>
                  <a:srgbClr val="858585"/>
                </a:solidFill>
                <a:latin typeface="Helvetica Neue" charset="0"/>
              </a:rPr>
              <a:pPr/>
              <a:t>22</a:t>
            </a:fld>
            <a:endParaRPr lang="en-US" sz="1400">
              <a:solidFill>
                <a:srgbClr val="858585"/>
              </a:solidFill>
              <a:latin typeface="Helvetica Neue" charset="0"/>
            </a:endParaRPr>
          </a:p>
        </p:txBody>
      </p:sp>
      <p:sp>
        <p:nvSpPr>
          <p:cNvPr id="6" name="Title 6"/>
          <p:cNvSpPr>
            <a:spLocks noGrp="1"/>
          </p:cNvSpPr>
          <p:nvPr>
            <p:ph type="title"/>
          </p:nvPr>
        </p:nvSpPr>
        <p:spPr>
          <a:xfrm>
            <a:off x="827584" y="260648"/>
            <a:ext cx="7632848" cy="1143000"/>
          </a:xfrm>
        </p:spPr>
        <p:txBody>
          <a:bodyPr>
            <a:normAutofit/>
          </a:bodyPr>
          <a:lstStyle/>
          <a:p>
            <a:pPr eaLnBrk="1" hangingPunct="1"/>
            <a:r>
              <a:rPr lang="es-ES_tradnl" sz="4000" dirty="0" smtClean="0">
                <a:latin typeface="Candara" pitchFamily="34" charset="0"/>
                <a:ea typeface="ＭＳ Ｐゴシック" pitchFamily="34" charset="-128"/>
              </a:rPr>
              <a:t>1. Introducción </a:t>
            </a:r>
            <a:r>
              <a:rPr lang="es-ES_tradnl" sz="4000" dirty="0">
                <a:latin typeface="Candara" pitchFamily="34" charset="0"/>
                <a:ea typeface="ＭＳ Ｐゴシック" pitchFamily="34" charset="-128"/>
              </a:rPr>
              <a:t>(10 min.</a:t>
            </a:r>
            <a:r>
              <a:rPr lang="es-ES_tradnl" sz="4000" dirty="0" smtClean="0">
                <a:latin typeface="Candara" pitchFamily="34" charset="0"/>
                <a:ea typeface="ＭＳ Ｐゴシック" pitchFamily="34" charset="-128"/>
              </a:rPr>
              <a:t>)</a:t>
            </a:r>
            <a:endParaRPr lang="es-ES_tradnl" sz="4000" dirty="0">
              <a:latin typeface="Candara" pitchFamily="34" charset="0"/>
              <a:ea typeface="ＭＳ Ｐゴシック" pitchFamily="34" charset="-128"/>
            </a:endParaRPr>
          </a:p>
        </p:txBody>
      </p:sp>
    </p:spTree>
    <p:extLst>
      <p:ext uri="{BB962C8B-B14F-4D97-AF65-F5344CB8AC3E}">
        <p14:creationId xmlns:p14="http://schemas.microsoft.com/office/powerpoint/2010/main" val="1731622906"/>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privacy_grade_educ_apps-student_of_the_year-d.png"/>
          <p:cNvPicPr>
            <a:picLocks noGrp="1" noChangeAspect="1"/>
          </p:cNvPicPr>
          <p:nvPr>
            <p:ph idx="1"/>
          </p:nvPr>
        </p:nvPicPr>
        <p:blipFill>
          <a:blip r:embed="rId3">
            <a:extLst>
              <a:ext uri="{28A0092B-C50C-407E-A947-70E740481C1C}">
                <a14:useLocalDpi xmlns:a14="http://schemas.microsoft.com/office/drawing/2010/main" val="0"/>
              </a:ext>
            </a:extLst>
          </a:blip>
          <a:srcRect t="6215" b="6215"/>
          <a:stretch>
            <a:fillRect/>
          </a:stretch>
        </p:blipFill>
        <p:spPr>
          <a:xfrm>
            <a:off x="467544" y="1340767"/>
            <a:ext cx="8280920" cy="4982689"/>
          </a:xfrm>
        </p:spPr>
      </p:pic>
      <p:sp>
        <p:nvSpPr>
          <p:cNvPr id="24579" name="Footer Placeholder 3"/>
          <p:cNvSpPr txBox="1">
            <a:spLocks/>
          </p:cNvSpPr>
          <p:nvPr/>
        </p:nvSpPr>
        <p:spPr bwMode="auto">
          <a:xfrm>
            <a:off x="228600" y="6340475"/>
            <a:ext cx="6007100" cy="365125"/>
          </a:xfrm>
          <a:prstGeom prst="rect">
            <a:avLst/>
          </a:prstGeom>
          <a:noFill/>
          <a:ln w="9525">
            <a:noFill/>
            <a:miter lim="800000"/>
            <a:headEnd/>
            <a:tailEnd/>
          </a:ln>
        </p:spPr>
        <p:txBody>
          <a:bodyPr anchor="ctr"/>
          <a:lstStyle/>
          <a:p>
            <a:fld id="{3FF1821D-35FD-497E-A915-09FEF314A160}" type="slidenum">
              <a:rPr lang="en-US" sz="1400">
                <a:solidFill>
                  <a:srgbClr val="858585"/>
                </a:solidFill>
                <a:latin typeface="Helvetica Neue" charset="0"/>
              </a:rPr>
              <a:pPr/>
              <a:t>23</a:t>
            </a:fld>
            <a:endParaRPr lang="en-US" sz="1400">
              <a:solidFill>
                <a:srgbClr val="858585"/>
              </a:solidFill>
              <a:latin typeface="Helvetica Neue" charset="0"/>
            </a:endParaRPr>
          </a:p>
        </p:txBody>
      </p:sp>
      <p:sp>
        <p:nvSpPr>
          <p:cNvPr id="6" name="Title 6"/>
          <p:cNvSpPr>
            <a:spLocks noGrp="1"/>
          </p:cNvSpPr>
          <p:nvPr>
            <p:ph type="title"/>
          </p:nvPr>
        </p:nvSpPr>
        <p:spPr>
          <a:xfrm>
            <a:off x="467544" y="152400"/>
            <a:ext cx="7632848" cy="838200"/>
          </a:xfrm>
        </p:spPr>
        <p:txBody>
          <a:bodyPr>
            <a:normAutofit/>
          </a:bodyPr>
          <a:lstStyle/>
          <a:p>
            <a:pPr eaLnBrk="1" hangingPunct="1"/>
            <a:r>
              <a:rPr lang="es-ES_tradnl" sz="4000" dirty="0" smtClean="0">
                <a:latin typeface="Candara" pitchFamily="34" charset="0"/>
                <a:ea typeface="ＭＳ Ｐゴシック" pitchFamily="34" charset="-128"/>
              </a:rPr>
              <a:t>1. Introducción </a:t>
            </a:r>
            <a:r>
              <a:rPr lang="es-ES_tradnl" sz="4000" dirty="0">
                <a:latin typeface="Candara" pitchFamily="34" charset="0"/>
                <a:ea typeface="ＭＳ Ｐゴシック" pitchFamily="34" charset="-128"/>
              </a:rPr>
              <a:t>(10 min.</a:t>
            </a:r>
            <a:r>
              <a:rPr lang="es-ES_tradnl" sz="4000" dirty="0" smtClean="0">
                <a:latin typeface="Candara" pitchFamily="34" charset="0"/>
                <a:ea typeface="ＭＳ Ｐゴシック" pitchFamily="34" charset="-128"/>
              </a:rPr>
              <a:t>)</a:t>
            </a:r>
            <a:endParaRPr lang="es-ES_tradnl" sz="4000" dirty="0">
              <a:latin typeface="Candara" pitchFamily="34" charset="0"/>
              <a:ea typeface="ＭＳ Ｐゴシック" pitchFamily="34" charset="-128"/>
            </a:endParaRPr>
          </a:p>
        </p:txBody>
      </p:sp>
    </p:spTree>
    <p:extLst>
      <p:ext uri="{BB962C8B-B14F-4D97-AF65-F5344CB8AC3E}">
        <p14:creationId xmlns:p14="http://schemas.microsoft.com/office/powerpoint/2010/main" val="1634656940"/>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Footer Placeholder 3"/>
          <p:cNvSpPr txBox="1">
            <a:spLocks/>
          </p:cNvSpPr>
          <p:nvPr/>
        </p:nvSpPr>
        <p:spPr bwMode="auto">
          <a:xfrm>
            <a:off x="228600" y="6340475"/>
            <a:ext cx="6007100" cy="365125"/>
          </a:xfrm>
          <a:prstGeom prst="rect">
            <a:avLst/>
          </a:prstGeom>
          <a:noFill/>
          <a:ln w="9525">
            <a:noFill/>
            <a:miter lim="800000"/>
            <a:headEnd/>
            <a:tailEnd/>
          </a:ln>
        </p:spPr>
        <p:txBody>
          <a:bodyPr anchor="ctr"/>
          <a:lstStyle/>
          <a:p>
            <a:fld id="{3FF1821D-35FD-497E-A915-09FEF314A160}" type="slidenum">
              <a:rPr lang="en-US" sz="1400">
                <a:solidFill>
                  <a:srgbClr val="858585"/>
                </a:solidFill>
                <a:latin typeface="Helvetica Neue" charset="0"/>
              </a:rPr>
              <a:pPr/>
              <a:t>24</a:t>
            </a:fld>
            <a:endParaRPr lang="en-US" sz="1400">
              <a:solidFill>
                <a:srgbClr val="858585"/>
              </a:solidFill>
              <a:latin typeface="Helvetica Neue" charset="0"/>
            </a:endParaRPr>
          </a:p>
        </p:txBody>
      </p:sp>
      <p:pic>
        <p:nvPicPr>
          <p:cNvPr id="4" name="Content Placeholder 3" descr="privacy_grade_educ_apps-stats.png"/>
          <p:cNvPicPr>
            <a:picLocks noGrp="1" noChangeAspect="1"/>
          </p:cNvPicPr>
          <p:nvPr>
            <p:ph idx="1"/>
          </p:nvPr>
        </p:nvPicPr>
        <p:blipFill>
          <a:blip r:embed="rId3">
            <a:extLst>
              <a:ext uri="{28A0092B-C50C-407E-A947-70E740481C1C}">
                <a14:useLocalDpi xmlns:a14="http://schemas.microsoft.com/office/drawing/2010/main" val="0"/>
              </a:ext>
            </a:extLst>
          </a:blip>
          <a:srcRect t="14862" b="14862"/>
          <a:stretch>
            <a:fillRect/>
          </a:stretch>
        </p:blipFill>
        <p:spPr/>
      </p:pic>
      <p:sp>
        <p:nvSpPr>
          <p:cNvPr id="6" name="Title 6"/>
          <p:cNvSpPr>
            <a:spLocks noGrp="1"/>
          </p:cNvSpPr>
          <p:nvPr>
            <p:ph type="title"/>
          </p:nvPr>
        </p:nvSpPr>
        <p:spPr>
          <a:xfrm>
            <a:off x="457199" y="571500"/>
            <a:ext cx="7632848" cy="838200"/>
          </a:xfrm>
        </p:spPr>
        <p:txBody>
          <a:bodyPr>
            <a:normAutofit/>
          </a:bodyPr>
          <a:lstStyle/>
          <a:p>
            <a:pPr eaLnBrk="1" hangingPunct="1"/>
            <a:r>
              <a:rPr lang="es-ES_tradnl" sz="4000" dirty="0" smtClean="0">
                <a:latin typeface="Candara" pitchFamily="34" charset="0"/>
                <a:ea typeface="ＭＳ Ｐゴシック" pitchFamily="34" charset="-128"/>
              </a:rPr>
              <a:t>1. Introducción </a:t>
            </a:r>
            <a:r>
              <a:rPr lang="es-ES_tradnl" sz="4000" dirty="0">
                <a:latin typeface="Candara" pitchFamily="34" charset="0"/>
                <a:ea typeface="ＭＳ Ｐゴシック" pitchFamily="34" charset="-128"/>
              </a:rPr>
              <a:t>(10 min.</a:t>
            </a:r>
            <a:r>
              <a:rPr lang="es-ES_tradnl" sz="4000" dirty="0" smtClean="0">
                <a:latin typeface="Candara" pitchFamily="34" charset="0"/>
                <a:ea typeface="ＭＳ Ｐゴシック" pitchFamily="34" charset="-128"/>
              </a:rPr>
              <a:t>)</a:t>
            </a:r>
            <a:endParaRPr lang="es-ES_tradnl" sz="4000" dirty="0">
              <a:latin typeface="Candara" pitchFamily="34" charset="0"/>
              <a:ea typeface="ＭＳ Ｐゴシック" pitchFamily="34" charset="-128"/>
            </a:endParaRPr>
          </a:p>
        </p:txBody>
      </p:sp>
    </p:spTree>
    <p:extLst>
      <p:ext uri="{BB962C8B-B14F-4D97-AF65-F5344CB8AC3E}">
        <p14:creationId xmlns:p14="http://schemas.microsoft.com/office/powerpoint/2010/main" val="1044691438"/>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Footer Placeholder 3"/>
          <p:cNvSpPr txBox="1">
            <a:spLocks/>
          </p:cNvSpPr>
          <p:nvPr/>
        </p:nvSpPr>
        <p:spPr bwMode="auto">
          <a:xfrm>
            <a:off x="228600" y="6340475"/>
            <a:ext cx="6007100" cy="365125"/>
          </a:xfrm>
          <a:prstGeom prst="rect">
            <a:avLst/>
          </a:prstGeom>
          <a:noFill/>
          <a:ln w="9525">
            <a:noFill/>
            <a:miter lim="800000"/>
            <a:headEnd/>
            <a:tailEnd/>
          </a:ln>
        </p:spPr>
        <p:txBody>
          <a:bodyPr anchor="ctr"/>
          <a:lstStyle/>
          <a:p>
            <a:fld id="{3FF1821D-35FD-497E-A915-09FEF314A160}" type="slidenum">
              <a:rPr lang="en-US" sz="1400">
                <a:solidFill>
                  <a:srgbClr val="858585"/>
                </a:solidFill>
                <a:latin typeface="Helvetica Neue" charset="0"/>
              </a:rPr>
              <a:pPr/>
              <a:t>25</a:t>
            </a:fld>
            <a:endParaRPr lang="en-US" sz="1400">
              <a:solidFill>
                <a:srgbClr val="858585"/>
              </a:solidFill>
              <a:latin typeface="Helvetica Neue" charset="0"/>
            </a:endParaRPr>
          </a:p>
        </p:txBody>
      </p:sp>
      <p:pic>
        <p:nvPicPr>
          <p:cNvPr id="3" name="Content Placeholder 2" descr="privacy_grade_educ_apps-categ_education.png"/>
          <p:cNvPicPr>
            <a:picLocks noGrp="1" noChangeAspect="1"/>
          </p:cNvPicPr>
          <p:nvPr>
            <p:ph idx="1"/>
          </p:nvPr>
        </p:nvPicPr>
        <p:blipFill>
          <a:blip r:embed="rId3">
            <a:extLst>
              <a:ext uri="{28A0092B-C50C-407E-A947-70E740481C1C}">
                <a14:useLocalDpi xmlns:a14="http://schemas.microsoft.com/office/drawing/2010/main" val="0"/>
              </a:ext>
            </a:extLst>
          </a:blip>
          <a:srcRect t="11556" b="11556"/>
          <a:stretch>
            <a:fillRect/>
          </a:stretch>
        </p:blipFill>
        <p:spPr/>
      </p:pic>
      <p:sp>
        <p:nvSpPr>
          <p:cNvPr id="6" name="Title 6"/>
          <p:cNvSpPr>
            <a:spLocks noGrp="1"/>
          </p:cNvSpPr>
          <p:nvPr>
            <p:ph type="title"/>
          </p:nvPr>
        </p:nvSpPr>
        <p:spPr>
          <a:xfrm>
            <a:off x="454377" y="762000"/>
            <a:ext cx="7632848" cy="838200"/>
          </a:xfrm>
        </p:spPr>
        <p:txBody>
          <a:bodyPr>
            <a:normAutofit/>
          </a:bodyPr>
          <a:lstStyle/>
          <a:p>
            <a:pPr eaLnBrk="1" hangingPunct="1"/>
            <a:r>
              <a:rPr lang="es-ES_tradnl" sz="4000" dirty="0" smtClean="0">
                <a:latin typeface="Candara" pitchFamily="34" charset="0"/>
                <a:ea typeface="ＭＳ Ｐゴシック" pitchFamily="34" charset="-128"/>
              </a:rPr>
              <a:t>1. Introducción </a:t>
            </a:r>
            <a:r>
              <a:rPr lang="es-ES_tradnl" sz="4000" dirty="0">
                <a:latin typeface="Candara" pitchFamily="34" charset="0"/>
                <a:ea typeface="ＭＳ Ｐゴシック" pitchFamily="34" charset="-128"/>
              </a:rPr>
              <a:t>(10 min.</a:t>
            </a:r>
            <a:r>
              <a:rPr lang="es-ES_tradnl" sz="4000" dirty="0" smtClean="0">
                <a:latin typeface="Candara" pitchFamily="34" charset="0"/>
                <a:ea typeface="ＭＳ Ｐゴシック" pitchFamily="34" charset="-128"/>
              </a:rPr>
              <a:t>)</a:t>
            </a:r>
            <a:endParaRPr lang="es-ES_tradnl" sz="4000" dirty="0">
              <a:latin typeface="Candara" pitchFamily="34" charset="0"/>
              <a:ea typeface="ＭＳ Ｐゴシック" pitchFamily="34" charset="-128"/>
            </a:endParaRPr>
          </a:p>
        </p:txBody>
      </p:sp>
    </p:spTree>
    <p:extLst>
      <p:ext uri="{BB962C8B-B14F-4D97-AF65-F5344CB8AC3E}">
        <p14:creationId xmlns:p14="http://schemas.microsoft.com/office/powerpoint/2010/main" val="1383952504"/>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Footer Placeholder 3"/>
          <p:cNvSpPr txBox="1">
            <a:spLocks/>
          </p:cNvSpPr>
          <p:nvPr/>
        </p:nvSpPr>
        <p:spPr bwMode="auto">
          <a:xfrm>
            <a:off x="228600" y="6340475"/>
            <a:ext cx="6007100" cy="365125"/>
          </a:xfrm>
          <a:prstGeom prst="rect">
            <a:avLst/>
          </a:prstGeom>
          <a:noFill/>
          <a:ln w="9525">
            <a:noFill/>
            <a:miter lim="800000"/>
            <a:headEnd/>
            <a:tailEnd/>
          </a:ln>
        </p:spPr>
        <p:txBody>
          <a:bodyPr anchor="ctr"/>
          <a:lstStyle/>
          <a:p>
            <a:fld id="{3FF1821D-35FD-497E-A915-09FEF314A160}" type="slidenum">
              <a:rPr lang="en-US" sz="1400">
                <a:solidFill>
                  <a:srgbClr val="858585"/>
                </a:solidFill>
                <a:latin typeface="Helvetica Neue" charset="0"/>
              </a:rPr>
              <a:pPr/>
              <a:t>26</a:t>
            </a:fld>
            <a:endParaRPr lang="en-US" sz="1400">
              <a:solidFill>
                <a:srgbClr val="858585"/>
              </a:solidFill>
              <a:latin typeface="Helvetica Neue" charset="0"/>
            </a:endParaRPr>
          </a:p>
        </p:txBody>
      </p:sp>
      <p:pic>
        <p:nvPicPr>
          <p:cNvPr id="4" name="Content Placeholder 3" descr="privacy_grade_educ_apps.png"/>
          <p:cNvPicPr>
            <a:picLocks noGrp="1" noChangeAspect="1"/>
          </p:cNvPicPr>
          <p:nvPr>
            <p:ph idx="1"/>
          </p:nvPr>
        </p:nvPicPr>
        <p:blipFill>
          <a:blip r:embed="rId3">
            <a:extLst>
              <a:ext uri="{28A0092B-C50C-407E-A947-70E740481C1C}">
                <a14:useLocalDpi xmlns:a14="http://schemas.microsoft.com/office/drawing/2010/main" val="0"/>
              </a:ext>
            </a:extLst>
          </a:blip>
          <a:srcRect t="15471" b="15471"/>
          <a:stretch>
            <a:fillRect/>
          </a:stretch>
        </p:blipFill>
        <p:spPr/>
      </p:pic>
      <p:sp>
        <p:nvSpPr>
          <p:cNvPr id="6" name="Title 6"/>
          <p:cNvSpPr>
            <a:spLocks noGrp="1"/>
          </p:cNvSpPr>
          <p:nvPr>
            <p:ph type="title"/>
          </p:nvPr>
        </p:nvSpPr>
        <p:spPr>
          <a:xfrm>
            <a:off x="434621" y="838200"/>
            <a:ext cx="7632848" cy="838200"/>
          </a:xfrm>
        </p:spPr>
        <p:txBody>
          <a:bodyPr>
            <a:normAutofit/>
          </a:bodyPr>
          <a:lstStyle/>
          <a:p>
            <a:pPr eaLnBrk="1" hangingPunct="1"/>
            <a:r>
              <a:rPr lang="es-ES_tradnl" sz="4000" dirty="0" smtClean="0">
                <a:latin typeface="Candara" pitchFamily="34" charset="0"/>
                <a:ea typeface="ＭＳ Ｐゴシック" pitchFamily="34" charset="-128"/>
              </a:rPr>
              <a:t>1. Introducción </a:t>
            </a:r>
            <a:r>
              <a:rPr lang="es-ES_tradnl" sz="4000" dirty="0">
                <a:latin typeface="Candara" pitchFamily="34" charset="0"/>
                <a:ea typeface="ＭＳ Ｐゴシック" pitchFamily="34" charset="-128"/>
              </a:rPr>
              <a:t>(10 min.</a:t>
            </a:r>
            <a:r>
              <a:rPr lang="es-ES_tradnl" sz="4000" dirty="0" smtClean="0">
                <a:latin typeface="Candara" pitchFamily="34" charset="0"/>
                <a:ea typeface="ＭＳ Ｐゴシック" pitchFamily="34" charset="-128"/>
              </a:rPr>
              <a:t>)</a:t>
            </a:r>
            <a:endParaRPr lang="es-ES_tradnl" sz="4000" dirty="0">
              <a:latin typeface="Candara" pitchFamily="34" charset="0"/>
              <a:ea typeface="ＭＳ Ｐゴシック" pitchFamily="34" charset="-128"/>
            </a:endParaRPr>
          </a:p>
        </p:txBody>
      </p:sp>
    </p:spTree>
    <p:extLst>
      <p:ext uri="{BB962C8B-B14F-4D97-AF65-F5344CB8AC3E}">
        <p14:creationId xmlns:p14="http://schemas.microsoft.com/office/powerpoint/2010/main" val="1782194984"/>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Footer Placeholder 3"/>
          <p:cNvSpPr txBox="1">
            <a:spLocks/>
          </p:cNvSpPr>
          <p:nvPr/>
        </p:nvSpPr>
        <p:spPr bwMode="auto">
          <a:xfrm>
            <a:off x="228600" y="6340475"/>
            <a:ext cx="6007100" cy="365125"/>
          </a:xfrm>
          <a:prstGeom prst="rect">
            <a:avLst/>
          </a:prstGeom>
          <a:noFill/>
          <a:ln w="9525">
            <a:noFill/>
            <a:miter lim="800000"/>
            <a:headEnd/>
            <a:tailEnd/>
          </a:ln>
        </p:spPr>
        <p:txBody>
          <a:bodyPr anchor="ctr"/>
          <a:lstStyle/>
          <a:p>
            <a:fld id="{3FF1821D-35FD-497E-A915-09FEF314A160}" type="slidenum">
              <a:rPr lang="en-US" sz="1400">
                <a:solidFill>
                  <a:srgbClr val="858585"/>
                </a:solidFill>
                <a:latin typeface="Helvetica Neue" charset="0"/>
              </a:rPr>
              <a:pPr/>
              <a:t>27</a:t>
            </a:fld>
            <a:endParaRPr lang="en-US" sz="1400">
              <a:solidFill>
                <a:srgbClr val="858585"/>
              </a:solidFill>
              <a:latin typeface="Helvetica Neue" charset="0"/>
            </a:endParaRPr>
          </a:p>
        </p:txBody>
      </p:sp>
      <p:pic>
        <p:nvPicPr>
          <p:cNvPr id="3" name="Content Placeholder 2" descr="app-student_of_the_year-d-sensit_permissions.png"/>
          <p:cNvPicPr>
            <a:picLocks noGrp="1" noChangeAspect="1"/>
          </p:cNvPicPr>
          <p:nvPr>
            <p:ph idx="1"/>
          </p:nvPr>
        </p:nvPicPr>
        <p:blipFill>
          <a:blip r:embed="rId3">
            <a:extLst>
              <a:ext uri="{28A0092B-C50C-407E-A947-70E740481C1C}">
                <a14:useLocalDpi xmlns:a14="http://schemas.microsoft.com/office/drawing/2010/main" val="0"/>
              </a:ext>
            </a:extLst>
          </a:blip>
          <a:srcRect t="24503" b="24503"/>
          <a:stretch>
            <a:fillRect/>
          </a:stretch>
        </p:blipFill>
        <p:spPr/>
      </p:pic>
      <p:sp>
        <p:nvSpPr>
          <p:cNvPr id="6" name="Title 6"/>
          <p:cNvSpPr>
            <a:spLocks noGrp="1"/>
          </p:cNvSpPr>
          <p:nvPr>
            <p:ph type="title"/>
          </p:nvPr>
        </p:nvSpPr>
        <p:spPr>
          <a:xfrm>
            <a:off x="467544" y="571500"/>
            <a:ext cx="7632848" cy="838200"/>
          </a:xfrm>
        </p:spPr>
        <p:txBody>
          <a:bodyPr>
            <a:normAutofit/>
          </a:bodyPr>
          <a:lstStyle/>
          <a:p>
            <a:pPr eaLnBrk="1" hangingPunct="1"/>
            <a:r>
              <a:rPr lang="es-ES_tradnl" sz="4000" dirty="0" smtClean="0">
                <a:latin typeface="Candara" pitchFamily="34" charset="0"/>
                <a:ea typeface="ＭＳ Ｐゴシック" pitchFamily="34" charset="-128"/>
              </a:rPr>
              <a:t>1. Introducción </a:t>
            </a:r>
            <a:r>
              <a:rPr lang="es-ES_tradnl" sz="4000" dirty="0">
                <a:latin typeface="Candara" pitchFamily="34" charset="0"/>
                <a:ea typeface="ＭＳ Ｐゴシック" pitchFamily="34" charset="-128"/>
              </a:rPr>
              <a:t>(10 min.</a:t>
            </a:r>
            <a:r>
              <a:rPr lang="es-ES_tradnl" sz="4000" dirty="0" smtClean="0">
                <a:latin typeface="Candara" pitchFamily="34" charset="0"/>
                <a:ea typeface="ＭＳ Ｐゴシック" pitchFamily="34" charset="-128"/>
              </a:rPr>
              <a:t>)</a:t>
            </a:r>
            <a:endParaRPr lang="es-ES_tradnl" sz="4000" dirty="0">
              <a:latin typeface="Candara" pitchFamily="34" charset="0"/>
              <a:ea typeface="ＭＳ Ｐゴシック" pitchFamily="34" charset="-128"/>
            </a:endParaRPr>
          </a:p>
        </p:txBody>
      </p:sp>
    </p:spTree>
    <p:extLst>
      <p:ext uri="{BB962C8B-B14F-4D97-AF65-F5344CB8AC3E}">
        <p14:creationId xmlns:p14="http://schemas.microsoft.com/office/powerpoint/2010/main" val="1674772696"/>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Footer Placeholder 3"/>
          <p:cNvSpPr txBox="1">
            <a:spLocks/>
          </p:cNvSpPr>
          <p:nvPr/>
        </p:nvSpPr>
        <p:spPr bwMode="auto">
          <a:xfrm>
            <a:off x="228600" y="6340475"/>
            <a:ext cx="6007100" cy="365125"/>
          </a:xfrm>
          <a:prstGeom prst="rect">
            <a:avLst/>
          </a:prstGeom>
          <a:noFill/>
          <a:ln w="9525">
            <a:noFill/>
            <a:miter lim="800000"/>
            <a:headEnd/>
            <a:tailEnd/>
          </a:ln>
        </p:spPr>
        <p:txBody>
          <a:bodyPr anchor="ctr"/>
          <a:lstStyle/>
          <a:p>
            <a:fld id="{3FF1821D-35FD-497E-A915-09FEF314A160}" type="slidenum">
              <a:rPr lang="en-US" sz="1400">
                <a:solidFill>
                  <a:srgbClr val="858585"/>
                </a:solidFill>
                <a:latin typeface="Helvetica Neue" charset="0"/>
              </a:rPr>
              <a:pPr/>
              <a:t>28</a:t>
            </a:fld>
            <a:endParaRPr lang="en-US" sz="1400">
              <a:solidFill>
                <a:srgbClr val="858585"/>
              </a:solidFill>
              <a:latin typeface="Helvetica Neue" charset="0"/>
            </a:endParaRPr>
          </a:p>
        </p:txBody>
      </p:sp>
      <p:pic>
        <p:nvPicPr>
          <p:cNvPr id="4" name="Content Placeholder 3" descr="app-student_of_the_year-d-sensit_permissions-precise_location.png"/>
          <p:cNvPicPr>
            <a:picLocks noGrp="1" noChangeAspect="1"/>
          </p:cNvPicPr>
          <p:nvPr>
            <p:ph idx="1"/>
          </p:nvPr>
        </p:nvPicPr>
        <p:blipFill>
          <a:blip r:embed="rId3">
            <a:extLst>
              <a:ext uri="{28A0092B-C50C-407E-A947-70E740481C1C}">
                <a14:useLocalDpi xmlns:a14="http://schemas.microsoft.com/office/drawing/2010/main" val="0"/>
              </a:ext>
            </a:extLst>
          </a:blip>
          <a:srcRect t="16426" b="16426"/>
          <a:stretch>
            <a:fillRect/>
          </a:stretch>
        </p:blipFill>
        <p:spPr/>
      </p:pic>
      <p:sp>
        <p:nvSpPr>
          <p:cNvPr id="6" name="Title 6"/>
          <p:cNvSpPr>
            <a:spLocks noGrp="1"/>
          </p:cNvSpPr>
          <p:nvPr>
            <p:ph type="title"/>
          </p:nvPr>
        </p:nvSpPr>
        <p:spPr>
          <a:xfrm>
            <a:off x="467544" y="762000"/>
            <a:ext cx="7632848" cy="838200"/>
          </a:xfrm>
        </p:spPr>
        <p:txBody>
          <a:bodyPr>
            <a:normAutofit/>
          </a:bodyPr>
          <a:lstStyle/>
          <a:p>
            <a:pPr eaLnBrk="1" hangingPunct="1"/>
            <a:r>
              <a:rPr lang="es-ES_tradnl" sz="4000" dirty="0" smtClean="0">
                <a:latin typeface="Candara" pitchFamily="34" charset="0"/>
                <a:ea typeface="ＭＳ Ｐゴシック" pitchFamily="34" charset="-128"/>
              </a:rPr>
              <a:t>1. Introducción </a:t>
            </a:r>
            <a:r>
              <a:rPr lang="es-ES_tradnl" sz="4000" dirty="0">
                <a:latin typeface="Candara" pitchFamily="34" charset="0"/>
                <a:ea typeface="ＭＳ Ｐゴシック" pitchFamily="34" charset="-128"/>
              </a:rPr>
              <a:t>(10 min.</a:t>
            </a:r>
            <a:r>
              <a:rPr lang="es-ES_tradnl" sz="4000" dirty="0" smtClean="0">
                <a:latin typeface="Candara" pitchFamily="34" charset="0"/>
                <a:ea typeface="ＭＳ Ｐゴシック" pitchFamily="34" charset="-128"/>
              </a:rPr>
              <a:t>)</a:t>
            </a:r>
            <a:endParaRPr lang="es-ES_tradnl" sz="4000" dirty="0">
              <a:latin typeface="Candara" pitchFamily="34" charset="0"/>
              <a:ea typeface="ＭＳ Ｐゴシック" pitchFamily="34" charset="-128"/>
            </a:endParaRPr>
          </a:p>
        </p:txBody>
      </p:sp>
    </p:spTree>
    <p:extLst>
      <p:ext uri="{BB962C8B-B14F-4D97-AF65-F5344CB8AC3E}">
        <p14:creationId xmlns:p14="http://schemas.microsoft.com/office/powerpoint/2010/main" val="645403805"/>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Footer Placeholder 3"/>
          <p:cNvSpPr txBox="1">
            <a:spLocks/>
          </p:cNvSpPr>
          <p:nvPr/>
        </p:nvSpPr>
        <p:spPr bwMode="auto">
          <a:xfrm>
            <a:off x="228600" y="6340475"/>
            <a:ext cx="6007100" cy="365125"/>
          </a:xfrm>
          <a:prstGeom prst="rect">
            <a:avLst/>
          </a:prstGeom>
          <a:noFill/>
          <a:ln w="9525">
            <a:noFill/>
            <a:miter lim="800000"/>
            <a:headEnd/>
            <a:tailEnd/>
          </a:ln>
        </p:spPr>
        <p:txBody>
          <a:bodyPr anchor="ctr"/>
          <a:lstStyle/>
          <a:p>
            <a:fld id="{3FF1821D-35FD-497E-A915-09FEF314A160}" type="slidenum">
              <a:rPr lang="en-US" sz="1400">
                <a:solidFill>
                  <a:srgbClr val="858585"/>
                </a:solidFill>
                <a:latin typeface="Helvetica Neue" charset="0"/>
              </a:rPr>
              <a:pPr/>
              <a:t>29</a:t>
            </a:fld>
            <a:endParaRPr lang="en-US" sz="1400">
              <a:solidFill>
                <a:srgbClr val="858585"/>
              </a:solidFill>
              <a:latin typeface="Helvetica Neue" charset="0"/>
            </a:endParaRPr>
          </a:p>
        </p:txBody>
      </p:sp>
      <p:pic>
        <p:nvPicPr>
          <p:cNvPr id="3" name="Content Placeholder 2" descr="app-student_of_the_year-d-3rd_party_libraries.png"/>
          <p:cNvPicPr>
            <a:picLocks noGrp="1" noChangeAspect="1"/>
          </p:cNvPicPr>
          <p:nvPr>
            <p:ph idx="1"/>
          </p:nvPr>
        </p:nvPicPr>
        <p:blipFill>
          <a:blip r:embed="rId3">
            <a:extLst>
              <a:ext uri="{28A0092B-C50C-407E-A947-70E740481C1C}">
                <a14:useLocalDpi xmlns:a14="http://schemas.microsoft.com/office/drawing/2010/main" val="0"/>
              </a:ext>
            </a:extLst>
          </a:blip>
          <a:srcRect t="18790" b="18790"/>
          <a:stretch>
            <a:fillRect/>
          </a:stretch>
        </p:blipFill>
        <p:spPr/>
      </p:pic>
      <p:sp>
        <p:nvSpPr>
          <p:cNvPr id="6" name="Title 6"/>
          <p:cNvSpPr>
            <a:spLocks noGrp="1"/>
          </p:cNvSpPr>
          <p:nvPr>
            <p:ph type="title"/>
          </p:nvPr>
        </p:nvSpPr>
        <p:spPr>
          <a:xfrm>
            <a:off x="457199" y="762000"/>
            <a:ext cx="7632848" cy="838200"/>
          </a:xfrm>
        </p:spPr>
        <p:txBody>
          <a:bodyPr>
            <a:normAutofit/>
          </a:bodyPr>
          <a:lstStyle/>
          <a:p>
            <a:pPr eaLnBrk="1" hangingPunct="1"/>
            <a:r>
              <a:rPr lang="es-ES_tradnl" sz="4000" dirty="0" smtClean="0">
                <a:latin typeface="Candara" pitchFamily="34" charset="0"/>
                <a:ea typeface="ＭＳ Ｐゴシック" pitchFamily="34" charset="-128"/>
              </a:rPr>
              <a:t>1. Introducción </a:t>
            </a:r>
            <a:r>
              <a:rPr lang="es-ES_tradnl" sz="4000" dirty="0">
                <a:latin typeface="Candara" pitchFamily="34" charset="0"/>
                <a:ea typeface="ＭＳ Ｐゴシック" pitchFamily="34" charset="-128"/>
              </a:rPr>
              <a:t>(10 min.</a:t>
            </a:r>
            <a:r>
              <a:rPr lang="es-ES_tradnl" sz="4000" dirty="0" smtClean="0">
                <a:latin typeface="Candara" pitchFamily="34" charset="0"/>
                <a:ea typeface="ＭＳ Ｐゴシック" pitchFamily="34" charset="-128"/>
              </a:rPr>
              <a:t>)</a:t>
            </a:r>
            <a:endParaRPr lang="es-ES_tradnl" sz="4000" dirty="0">
              <a:latin typeface="Candara" pitchFamily="34" charset="0"/>
              <a:ea typeface="ＭＳ Ｐゴシック" pitchFamily="34" charset="-128"/>
            </a:endParaRPr>
          </a:p>
        </p:txBody>
      </p:sp>
    </p:spTree>
    <p:extLst>
      <p:ext uri="{BB962C8B-B14F-4D97-AF65-F5344CB8AC3E}">
        <p14:creationId xmlns:p14="http://schemas.microsoft.com/office/powerpoint/2010/main" val="1398003704"/>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6"/>
          <p:cNvSpPr>
            <a:spLocks noGrp="1"/>
          </p:cNvSpPr>
          <p:nvPr>
            <p:ph type="title"/>
          </p:nvPr>
        </p:nvSpPr>
        <p:spPr>
          <a:xfrm>
            <a:off x="501650" y="609600"/>
            <a:ext cx="6508750" cy="838200"/>
          </a:xfrm>
        </p:spPr>
        <p:txBody>
          <a:bodyPr/>
          <a:lstStyle/>
          <a:p>
            <a:pPr eaLnBrk="1" hangingPunct="1"/>
            <a:r>
              <a:rPr lang="en-US" sz="4000" dirty="0" smtClean="0">
                <a:latin typeface="Candara" charset="0"/>
                <a:ea typeface="ＭＳ Ｐゴシック" charset="0"/>
                <a:cs typeface="Candara" charset="0"/>
              </a:rPr>
              <a:t>1. </a:t>
            </a:r>
            <a:r>
              <a:rPr lang="en-US" sz="4000" dirty="0" err="1" smtClean="0">
                <a:latin typeface="Candara" charset="0"/>
                <a:ea typeface="ＭＳ Ｐゴシック" charset="0"/>
                <a:cs typeface="Candara" charset="0"/>
              </a:rPr>
              <a:t>Introducci</a:t>
            </a:r>
            <a:r>
              <a:rPr lang="en-US" sz="4000" dirty="0" err="1" smtClean="0">
                <a:latin typeface="Candara" charset="0"/>
                <a:ea typeface="ＭＳ Ｐゴシック" charset="0"/>
                <a:cs typeface="Candara" charset="0"/>
              </a:rPr>
              <a:t>ón</a:t>
            </a:r>
            <a:r>
              <a:rPr lang="en-US" sz="4000" dirty="0" smtClean="0">
                <a:latin typeface="Candara" charset="0"/>
                <a:ea typeface="ＭＳ Ｐゴシック" charset="0"/>
                <a:cs typeface="Candara" charset="0"/>
              </a:rPr>
              <a:t> (10 min.)</a:t>
            </a:r>
            <a:endParaRPr lang="en-US" sz="4000" dirty="0">
              <a:latin typeface="Candara" charset="0"/>
              <a:ea typeface="ＭＳ Ｐゴシック" charset="0"/>
              <a:cs typeface="Candara" charset="0"/>
            </a:endParaRPr>
          </a:p>
        </p:txBody>
      </p:sp>
      <p:sp>
        <p:nvSpPr>
          <p:cNvPr id="24578" name="Content Placeholder 7"/>
          <p:cNvSpPr>
            <a:spLocks noGrp="1"/>
          </p:cNvSpPr>
          <p:nvPr>
            <p:ph idx="1"/>
          </p:nvPr>
        </p:nvSpPr>
        <p:spPr>
          <a:xfrm>
            <a:off x="685800" y="1798637"/>
            <a:ext cx="6508750" cy="4144963"/>
          </a:xfrm>
        </p:spPr>
        <p:txBody>
          <a:bodyPr/>
          <a:lstStyle/>
          <a:p>
            <a:pPr eaLnBrk="1" hangingPunct="1"/>
            <a:r>
              <a:rPr lang="en-US" sz="2400" dirty="0">
                <a:latin typeface="Candara" charset="0"/>
                <a:ea typeface="ＭＳ Ｐゴシック" charset="0"/>
                <a:cs typeface="Candara" charset="0"/>
              </a:rPr>
              <a:t>a</a:t>
            </a:r>
            <a:r>
              <a:rPr lang="es-ES_tradnl" sz="2400" dirty="0" smtClean="0">
                <a:latin typeface="Candara" charset="0"/>
                <a:ea typeface="ＭＳ Ｐゴシック" charset="0"/>
                <a:cs typeface="Candara" charset="0"/>
              </a:rPr>
              <a:t>. ¿Qu</a:t>
            </a:r>
            <a:r>
              <a:rPr lang="es-ES_tradnl" sz="2400" dirty="0" smtClean="0">
                <a:latin typeface="Candara" charset="0"/>
                <a:ea typeface="ＭＳ Ｐゴシック" charset="0"/>
                <a:cs typeface="Candara" charset="0"/>
              </a:rPr>
              <a:t>é es la r</a:t>
            </a:r>
            <a:r>
              <a:rPr lang="es-ES_tradnl" sz="2400" dirty="0" smtClean="0">
                <a:latin typeface="Candara" charset="0"/>
                <a:ea typeface="ＭＳ Ｐゴシック" charset="0"/>
                <a:cs typeface="Candara" charset="0"/>
              </a:rPr>
              <a:t>elaci</a:t>
            </a:r>
            <a:r>
              <a:rPr lang="es-ES_tradnl" sz="2400" dirty="0" smtClean="0">
                <a:latin typeface="Candara" charset="0"/>
                <a:ea typeface="ＭＳ Ｐゴシック" charset="0"/>
                <a:cs typeface="Candara" charset="0"/>
              </a:rPr>
              <a:t>ón entre </a:t>
            </a:r>
            <a:r>
              <a:rPr lang="en-US" sz="2400" dirty="0" smtClean="0">
                <a:latin typeface="Candara" charset="0"/>
                <a:ea typeface="ＭＳ Ｐゴシック" charset="0"/>
                <a:cs typeface="Candara" charset="0"/>
              </a:rPr>
              <a:t>la </a:t>
            </a:r>
            <a:r>
              <a:rPr lang="en-US" sz="2400" dirty="0" err="1" smtClean="0">
                <a:latin typeface="Candara" charset="0"/>
                <a:ea typeface="ＭＳ Ｐゴシック" charset="0"/>
                <a:cs typeface="Candara" charset="0"/>
              </a:rPr>
              <a:t>privacidad</a:t>
            </a:r>
            <a:r>
              <a:rPr lang="en-US" sz="2400" dirty="0" smtClean="0">
                <a:latin typeface="Candara" charset="0"/>
                <a:ea typeface="ＭＳ Ｐゴシック" charset="0"/>
                <a:cs typeface="Candara" charset="0"/>
              </a:rPr>
              <a:t> y… </a:t>
            </a:r>
            <a:r>
              <a:rPr lang="es-ES_tradnl" sz="2400" dirty="0" smtClean="0">
                <a:latin typeface="Candara" charset="0"/>
                <a:ea typeface="ＭＳ Ｐゴシック" charset="0"/>
                <a:cs typeface="Candara" charset="0"/>
              </a:rPr>
              <a:t>una bomba de crema de afeitar?</a:t>
            </a:r>
            <a:endParaRPr lang="es-ES_tradnl" sz="2400" dirty="0">
              <a:latin typeface="Candara" charset="0"/>
              <a:ea typeface="ＭＳ Ｐゴシック" charset="0"/>
              <a:cs typeface="Candara" charset="0"/>
            </a:endParaRPr>
          </a:p>
          <a:p>
            <a:pPr eaLnBrk="1" hangingPunct="1"/>
            <a:r>
              <a:rPr lang="es-ES_tradnl" sz="2400" dirty="0">
                <a:latin typeface="Candara" charset="0"/>
                <a:ea typeface="ＭＳ Ｐゴシック" charset="0"/>
                <a:cs typeface="Candara" charset="0"/>
              </a:rPr>
              <a:t>b</a:t>
            </a:r>
            <a:r>
              <a:rPr lang="es-ES_tradnl" sz="2400" dirty="0" smtClean="0">
                <a:latin typeface="Candara" charset="0"/>
                <a:ea typeface="ＭＳ Ｐゴシック" charset="0"/>
                <a:cs typeface="Candara" charset="0"/>
              </a:rPr>
              <a:t>. Revelación gradual.</a:t>
            </a:r>
            <a:endParaRPr lang="es-ES_tradnl" sz="2400" dirty="0">
              <a:latin typeface="Candara" charset="0"/>
              <a:ea typeface="ＭＳ Ｐゴシック" charset="0"/>
              <a:cs typeface="Candara" charset="0"/>
            </a:endParaRPr>
          </a:p>
          <a:p>
            <a:pPr eaLnBrk="1" hangingPunct="1"/>
            <a:r>
              <a:rPr lang="es-ES_tradnl" sz="2400" dirty="0">
                <a:latin typeface="Candara" charset="0"/>
                <a:ea typeface="ＭＳ Ｐゴシック" charset="0"/>
                <a:cs typeface="Candara" charset="0"/>
              </a:rPr>
              <a:t>c</a:t>
            </a:r>
            <a:r>
              <a:rPr lang="es-ES_tradnl" sz="2400" dirty="0" smtClean="0">
                <a:latin typeface="Candara" charset="0"/>
                <a:ea typeface="ＭＳ Ｐゴシック" charset="0"/>
                <a:cs typeface="Candara" charset="0"/>
              </a:rPr>
              <a:t>. Círculos </a:t>
            </a:r>
            <a:r>
              <a:rPr lang="es-ES_tradnl" sz="2400" dirty="0">
                <a:latin typeface="Candara" charset="0"/>
                <a:ea typeface="ＭＳ Ｐゴシック" charset="0"/>
                <a:cs typeface="Candara" charset="0"/>
              </a:rPr>
              <a:t>de </a:t>
            </a:r>
            <a:r>
              <a:rPr lang="es-ES_tradnl" sz="2400" dirty="0" smtClean="0">
                <a:latin typeface="Candara" charset="0"/>
                <a:ea typeface="ＭＳ Ｐゴシック" charset="0"/>
                <a:cs typeface="Candara" charset="0"/>
              </a:rPr>
              <a:t>confianza.</a:t>
            </a:r>
            <a:endParaRPr lang="es-ES_tradnl" sz="2400" dirty="0">
              <a:latin typeface="Candara" charset="0"/>
              <a:ea typeface="ＭＳ Ｐゴシック" charset="0"/>
              <a:cs typeface="Candara" charset="0"/>
            </a:endParaRPr>
          </a:p>
          <a:p>
            <a:pPr eaLnBrk="1" hangingPunct="1"/>
            <a:r>
              <a:rPr lang="es-ES_tradnl" sz="2400" dirty="0">
                <a:latin typeface="Candara" charset="0"/>
                <a:ea typeface="ＭＳ Ｐゴシック" charset="0"/>
                <a:cs typeface="Candara" charset="0"/>
              </a:rPr>
              <a:t>d</a:t>
            </a:r>
            <a:r>
              <a:rPr lang="es-ES_tradnl" sz="2400" dirty="0" smtClean="0">
                <a:latin typeface="Candara" charset="0"/>
                <a:ea typeface="ＭＳ Ｐゴシック" charset="0"/>
                <a:cs typeface="Candara" charset="0"/>
              </a:rPr>
              <a:t>. </a:t>
            </a:r>
            <a:r>
              <a:rPr lang="es-ES_tradnl" sz="2400" dirty="0">
                <a:latin typeface="Candara" charset="0"/>
                <a:ea typeface="ＭＳ Ｐゴシック" charset="0"/>
                <a:cs typeface="Candara" charset="0"/>
              </a:rPr>
              <a:t>R</a:t>
            </a:r>
            <a:r>
              <a:rPr lang="es-ES_tradnl" sz="2400" dirty="0" smtClean="0">
                <a:latin typeface="Candara" charset="0"/>
                <a:ea typeface="ＭＳ Ｐゴシック" charset="0"/>
                <a:cs typeface="Candara" charset="0"/>
              </a:rPr>
              <a:t>iesgos generales por la privacidad</a:t>
            </a:r>
            <a:r>
              <a:rPr lang="es-ES_tradnl" sz="2400" dirty="0">
                <a:latin typeface="Candara" charset="0"/>
                <a:ea typeface="ＭＳ Ｐゴシック" charset="0"/>
                <a:cs typeface="Candara" charset="0"/>
              </a:rPr>
              <a:t> </a:t>
            </a:r>
            <a:r>
              <a:rPr lang="es-ES_tradnl" sz="2400" dirty="0" smtClean="0">
                <a:latin typeface="Candara" charset="0"/>
                <a:ea typeface="ＭＳ Ｐゴシック" charset="0"/>
                <a:cs typeface="Candara" charset="0"/>
              </a:rPr>
              <a:t>y r</a:t>
            </a:r>
            <a:r>
              <a:rPr lang="es-ES_tradnl" sz="2400" dirty="0" smtClean="0">
                <a:latin typeface="Candara" charset="0"/>
                <a:ea typeface="ＭＳ Ｐゴシック" charset="0"/>
                <a:cs typeface="Candara" charset="0"/>
              </a:rPr>
              <a:t>iesgos </a:t>
            </a:r>
            <a:r>
              <a:rPr lang="es-ES_tradnl" sz="2400" dirty="0">
                <a:latin typeface="Candara" charset="0"/>
                <a:ea typeface="ＭＳ Ｐゴシック" charset="0"/>
                <a:cs typeface="Candara" charset="0"/>
              </a:rPr>
              <a:t>específicos en el ámbito académico </a:t>
            </a:r>
            <a:r>
              <a:rPr lang="es-ES_tradnl" sz="2400" dirty="0" smtClean="0">
                <a:latin typeface="Candara" charset="0"/>
                <a:ea typeface="ＭＳ Ｐゴシック" charset="0"/>
                <a:cs typeface="Candara" charset="0"/>
              </a:rPr>
              <a:t>para estudiantes </a:t>
            </a:r>
            <a:r>
              <a:rPr lang="es-ES_tradnl" sz="2400" dirty="0">
                <a:latin typeface="Candara" charset="0"/>
                <a:ea typeface="ＭＳ Ｐゴシック" charset="0"/>
                <a:cs typeface="Candara" charset="0"/>
              </a:rPr>
              <a:t>y </a:t>
            </a:r>
            <a:r>
              <a:rPr lang="es-ES_tradnl" sz="2400" dirty="0" smtClean="0">
                <a:latin typeface="Candara" charset="0"/>
                <a:ea typeface="ＭＳ Ｐゴシック" charset="0"/>
                <a:cs typeface="Candara" charset="0"/>
              </a:rPr>
              <a:t>docentes.</a:t>
            </a:r>
            <a:endParaRPr lang="es-ES_tradnl" sz="2400" dirty="0">
              <a:latin typeface="Candara" charset="0"/>
              <a:ea typeface="ＭＳ Ｐゴシック" charset="0"/>
              <a:cs typeface="Candara" charset="0"/>
            </a:endParaRPr>
          </a:p>
          <a:p>
            <a:pPr eaLnBrk="1" hangingPunct="1"/>
            <a:r>
              <a:rPr lang="es-ES_tradnl" sz="2400" dirty="0" smtClean="0">
                <a:latin typeface="Candara" charset="0"/>
                <a:ea typeface="ＭＳ Ｐゴシック" charset="0"/>
                <a:cs typeface="Candara" charset="0"/>
              </a:rPr>
              <a:t>e. Derecho a la privacidad &gt;&lt; derecho a la protección de los datos personales.</a:t>
            </a:r>
            <a:endParaRPr lang="es-ES_tradnl" sz="2400" dirty="0">
              <a:latin typeface="Candara" charset="0"/>
              <a:ea typeface="ＭＳ Ｐゴシック" charset="0"/>
              <a:cs typeface="Candara" charset="0"/>
            </a:endParaRPr>
          </a:p>
        </p:txBody>
      </p:sp>
      <p:sp>
        <p:nvSpPr>
          <p:cNvPr id="2" name="Slide Number Placeholder 1"/>
          <p:cNvSpPr>
            <a:spLocks noGrp="1"/>
          </p:cNvSpPr>
          <p:nvPr>
            <p:ph type="sldNum" sz="quarter" idx="10"/>
          </p:nvPr>
        </p:nvSpPr>
        <p:spPr/>
        <p:txBody>
          <a:bodyPr/>
          <a:lstStyle/>
          <a:p>
            <a:pPr>
              <a:defRPr/>
            </a:pPr>
            <a:fld id="{A81CC16B-A2BF-8643-AD6E-6CA69D94F792}" type="slidenum">
              <a:rPr lang="en-US" smtClean="0"/>
              <a:pPr>
                <a:defRPr/>
              </a:pPr>
              <a:t>3</a:t>
            </a:fld>
            <a:endParaRPr lang="en-US" dirty="0"/>
          </a:p>
        </p:txBody>
      </p:sp>
    </p:spTree>
    <p:extLst>
      <p:ext uri="{BB962C8B-B14F-4D97-AF65-F5344CB8AC3E}">
        <p14:creationId xmlns:p14="http://schemas.microsoft.com/office/powerpoint/2010/main" val="576158991"/>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7"/>
          <p:cNvSpPr>
            <a:spLocks noGrp="1"/>
          </p:cNvSpPr>
          <p:nvPr>
            <p:ph idx="1"/>
          </p:nvPr>
        </p:nvSpPr>
        <p:spPr>
          <a:xfrm>
            <a:off x="727546" y="1556792"/>
            <a:ext cx="6508750" cy="3916363"/>
          </a:xfrm>
        </p:spPr>
        <p:txBody>
          <a:bodyPr/>
          <a:lstStyle/>
          <a:p>
            <a:pPr eaLnBrk="1" hangingPunct="1"/>
            <a:r>
              <a:rPr lang="es-ES_tradnl" sz="3200" dirty="0" smtClean="0">
                <a:latin typeface="Candara" pitchFamily="34" charset="0"/>
                <a:ea typeface="ＭＳ Ｐゴシック" pitchFamily="34" charset="-128"/>
              </a:rPr>
              <a:t>Minería </a:t>
            </a:r>
            <a:r>
              <a:rPr lang="es-ES_tradnl" sz="3200" dirty="0">
                <a:latin typeface="Candara" pitchFamily="34" charset="0"/>
                <a:ea typeface="ＭＳ Ｐゴシック" pitchFamily="34" charset="-128"/>
              </a:rPr>
              <a:t>de datos aplicada al ámbito educativo (p.ej. herramientas educativas):</a:t>
            </a:r>
          </a:p>
          <a:p>
            <a:pPr lvl="1" eaLnBrk="1" hangingPunct="1"/>
            <a:r>
              <a:rPr lang="es-ES_tradnl" sz="2800" dirty="0" smtClean="0">
                <a:latin typeface="Candara" pitchFamily="34" charset="0"/>
                <a:ea typeface="ＭＳ Ｐゴシック" pitchFamily="34" charset="-128"/>
              </a:rPr>
              <a:t>Problema </a:t>
            </a:r>
            <a:r>
              <a:rPr lang="es-ES_tradnl" sz="2800" dirty="0">
                <a:latin typeface="Candara" pitchFamily="34" charset="0"/>
                <a:ea typeface="ＭＳ Ｐゴシック" pitchFamily="34" charset="-128"/>
              </a:rPr>
              <a:t>de transferencias de datos personales ilegales.</a:t>
            </a:r>
          </a:p>
          <a:p>
            <a:pPr lvl="1" eaLnBrk="1" hangingPunct="1"/>
            <a:r>
              <a:rPr lang="es-ES_tradnl" sz="2800" dirty="0" smtClean="0">
                <a:latin typeface="Candara" pitchFamily="34" charset="0"/>
                <a:ea typeface="ＭＳ Ｐゴシック" pitchFamily="34" charset="-128"/>
              </a:rPr>
              <a:t>Ilustraciones</a:t>
            </a:r>
            <a:r>
              <a:rPr lang="es-ES_tradnl" sz="2800" dirty="0">
                <a:latin typeface="Candara" pitchFamily="34" charset="0"/>
                <a:ea typeface="ＭＳ Ｐゴシック" pitchFamily="34" charset="-128"/>
              </a:rPr>
              <a:t>: </a:t>
            </a:r>
            <a:r>
              <a:rPr lang="es-ES_tradnl" sz="2800" dirty="0" err="1">
                <a:latin typeface="Candara" pitchFamily="34" charset="0"/>
                <a:ea typeface="ＭＳ Ｐゴシック" pitchFamily="34" charset="-128"/>
              </a:rPr>
              <a:t>Gmail</a:t>
            </a:r>
            <a:r>
              <a:rPr lang="es-ES_tradnl" sz="2800" dirty="0">
                <a:latin typeface="Candara" pitchFamily="34" charset="0"/>
                <a:ea typeface="ＭＳ Ｐゴシック" pitchFamily="34" charset="-128"/>
              </a:rPr>
              <a:t>, </a:t>
            </a:r>
            <a:r>
              <a:rPr lang="es-ES_tradnl" sz="2800" dirty="0" smtClean="0">
                <a:latin typeface="Candara" pitchFamily="34" charset="0"/>
                <a:ea typeface="ＭＳ Ｐゴシック" pitchFamily="34" charset="-128"/>
              </a:rPr>
              <a:t>Microsoft 365</a:t>
            </a:r>
            <a:r>
              <a:rPr lang="es-ES_tradnl" sz="2800" dirty="0">
                <a:latin typeface="Candara" pitchFamily="34" charset="0"/>
                <a:ea typeface="ＭＳ Ｐゴシック" pitchFamily="34" charset="-128"/>
              </a:rPr>
              <a:t>, Google </a:t>
            </a:r>
            <a:r>
              <a:rPr lang="es-ES_tradnl" sz="2800" dirty="0" err="1">
                <a:latin typeface="Candara" pitchFamily="34" charset="0"/>
                <a:ea typeface="ＭＳ Ｐゴシック" pitchFamily="34" charset="-128"/>
              </a:rPr>
              <a:t>Search</a:t>
            </a:r>
            <a:r>
              <a:rPr lang="es-ES_tradnl" sz="2800" dirty="0">
                <a:latin typeface="Candara" pitchFamily="34" charset="0"/>
                <a:ea typeface="ＭＳ Ｐゴシック" pitchFamily="34" charset="-128"/>
              </a:rPr>
              <a:t> implementado en sitios web de instituciones educativas,…</a:t>
            </a:r>
          </a:p>
          <a:p>
            <a:pPr lvl="1" eaLnBrk="1" hangingPunct="1"/>
            <a:r>
              <a:rPr lang="es-ES_tradnl" sz="2800" dirty="0" smtClean="0">
                <a:latin typeface="Candara" pitchFamily="34" charset="0"/>
                <a:ea typeface="ＭＳ Ｐゴシック" pitchFamily="34" charset="-128"/>
              </a:rPr>
              <a:t>Redes </a:t>
            </a:r>
            <a:r>
              <a:rPr lang="es-ES_tradnl" sz="2800" dirty="0">
                <a:latin typeface="Candara" pitchFamily="34" charset="0"/>
                <a:ea typeface="ＭＳ Ｐゴシック" pitchFamily="34" charset="-128"/>
              </a:rPr>
              <a:t>sociales.</a:t>
            </a:r>
          </a:p>
        </p:txBody>
      </p:sp>
      <p:sp>
        <p:nvSpPr>
          <p:cNvPr id="24579" name="Footer Placeholder 3"/>
          <p:cNvSpPr txBox="1">
            <a:spLocks/>
          </p:cNvSpPr>
          <p:nvPr/>
        </p:nvSpPr>
        <p:spPr bwMode="auto">
          <a:xfrm>
            <a:off x="228600" y="6340475"/>
            <a:ext cx="6007100" cy="365125"/>
          </a:xfrm>
          <a:prstGeom prst="rect">
            <a:avLst/>
          </a:prstGeom>
          <a:noFill/>
          <a:ln w="9525">
            <a:noFill/>
            <a:miter lim="800000"/>
            <a:headEnd/>
            <a:tailEnd/>
          </a:ln>
        </p:spPr>
        <p:txBody>
          <a:bodyPr anchor="ctr"/>
          <a:lstStyle/>
          <a:p>
            <a:fld id="{3FF1821D-35FD-497E-A915-09FEF314A160}" type="slidenum">
              <a:rPr lang="en-US" sz="1400">
                <a:solidFill>
                  <a:srgbClr val="858585"/>
                </a:solidFill>
                <a:latin typeface="Helvetica Neue" charset="0"/>
              </a:rPr>
              <a:pPr/>
              <a:t>30</a:t>
            </a:fld>
            <a:endParaRPr lang="en-US" sz="1400">
              <a:solidFill>
                <a:srgbClr val="858585"/>
              </a:solidFill>
              <a:latin typeface="Helvetica Neue" charset="0"/>
            </a:endParaRPr>
          </a:p>
        </p:txBody>
      </p:sp>
      <p:sp>
        <p:nvSpPr>
          <p:cNvPr id="6" name="Title 6"/>
          <p:cNvSpPr>
            <a:spLocks noGrp="1"/>
          </p:cNvSpPr>
          <p:nvPr>
            <p:ph type="title"/>
          </p:nvPr>
        </p:nvSpPr>
        <p:spPr>
          <a:xfrm>
            <a:off x="498588" y="457200"/>
            <a:ext cx="7632848" cy="838200"/>
          </a:xfrm>
        </p:spPr>
        <p:txBody>
          <a:bodyPr>
            <a:normAutofit/>
          </a:bodyPr>
          <a:lstStyle/>
          <a:p>
            <a:pPr eaLnBrk="1" hangingPunct="1"/>
            <a:r>
              <a:rPr lang="es-ES_tradnl" sz="4000" dirty="0" smtClean="0">
                <a:latin typeface="Candara" pitchFamily="34" charset="0"/>
                <a:ea typeface="ＭＳ Ｐゴシック" pitchFamily="34" charset="-128"/>
              </a:rPr>
              <a:t>1. Introducción </a:t>
            </a:r>
            <a:r>
              <a:rPr lang="es-ES_tradnl" sz="4000" dirty="0">
                <a:latin typeface="Candara" pitchFamily="34" charset="0"/>
                <a:ea typeface="ＭＳ Ｐゴシック" pitchFamily="34" charset="-128"/>
              </a:rPr>
              <a:t>(10 min.</a:t>
            </a:r>
            <a:r>
              <a:rPr lang="es-ES_tradnl" sz="4000" dirty="0" smtClean="0">
                <a:latin typeface="Candara" pitchFamily="34" charset="0"/>
                <a:ea typeface="ＭＳ Ｐゴシック" pitchFamily="34" charset="-128"/>
              </a:rPr>
              <a:t>)</a:t>
            </a:r>
            <a:endParaRPr lang="es-ES_tradnl" sz="4000" dirty="0">
              <a:latin typeface="Candara" pitchFamily="34" charset="0"/>
              <a:ea typeface="ＭＳ Ｐゴシック" pitchFamily="34" charset="-128"/>
            </a:endParaRPr>
          </a:p>
        </p:txBody>
      </p:sp>
    </p:spTree>
    <p:extLst>
      <p:ext uri="{BB962C8B-B14F-4D97-AF65-F5344CB8AC3E}">
        <p14:creationId xmlns:p14="http://schemas.microsoft.com/office/powerpoint/2010/main" val="2334137857"/>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7"/>
          <p:cNvSpPr>
            <a:spLocks noGrp="1"/>
          </p:cNvSpPr>
          <p:nvPr>
            <p:ph idx="1"/>
          </p:nvPr>
        </p:nvSpPr>
        <p:spPr>
          <a:xfrm>
            <a:off x="727546" y="1556792"/>
            <a:ext cx="6508750" cy="3916363"/>
          </a:xfrm>
        </p:spPr>
        <p:txBody>
          <a:bodyPr/>
          <a:lstStyle/>
          <a:p>
            <a:pPr eaLnBrk="1" hangingPunct="1"/>
            <a:r>
              <a:rPr lang="es-ES_tradnl" sz="2800" dirty="0" smtClean="0">
                <a:latin typeface="Candara" pitchFamily="34" charset="0"/>
                <a:ea typeface="ＭＳ Ｐゴシック" pitchFamily="34" charset="-128"/>
              </a:rPr>
              <a:t>Soluciones </a:t>
            </a:r>
            <a:r>
              <a:rPr lang="es-ES_tradnl" sz="2800" dirty="0">
                <a:latin typeface="Candara" pitchFamily="34" charset="0"/>
                <a:ea typeface="ＭＳ Ｐゴシック" pitchFamily="34" charset="-128"/>
              </a:rPr>
              <a:t>de cómputo en la nube de empresas privadas para instituciones educativas:</a:t>
            </a:r>
          </a:p>
          <a:p>
            <a:pPr lvl="1" eaLnBrk="1" hangingPunct="1"/>
            <a:r>
              <a:rPr lang="es-ES_tradnl" sz="2400" dirty="0" smtClean="0">
                <a:latin typeface="Candara" pitchFamily="34" charset="0"/>
                <a:ea typeface="ＭＳ Ｐゴシック" pitchFamily="34" charset="-128"/>
              </a:rPr>
              <a:t>¿</a:t>
            </a:r>
            <a:r>
              <a:rPr lang="es-ES_tradnl" sz="2400" dirty="0">
                <a:latin typeface="Candara" pitchFamily="34" charset="0"/>
                <a:ea typeface="ＭＳ Ｐゴシック" pitchFamily="34" charset="-128"/>
              </a:rPr>
              <a:t>Son apegados a la legislación los contratos de prestación de servicios que se firman entre instituciones educativas y proveedores?</a:t>
            </a:r>
          </a:p>
          <a:p>
            <a:pPr lvl="1" eaLnBrk="1" hangingPunct="1"/>
            <a:r>
              <a:rPr lang="es-ES_tradnl" sz="2400" dirty="0" smtClean="0">
                <a:latin typeface="Candara" pitchFamily="34" charset="0"/>
                <a:ea typeface="ＭＳ Ｐゴシック" pitchFamily="34" charset="-128"/>
              </a:rPr>
              <a:t>Contratos </a:t>
            </a:r>
            <a:r>
              <a:rPr lang="es-ES_tradnl" sz="2400" dirty="0">
                <a:latin typeface="Candara" pitchFamily="34" charset="0"/>
                <a:ea typeface="ＭＳ Ｐゴシック" pitchFamily="34" charset="-128"/>
              </a:rPr>
              <a:t>de remisión de datos, p.ej. que prevén que no se podrán transferir datos personales sin el acuerdo de los estudiantes o profesores.</a:t>
            </a:r>
          </a:p>
        </p:txBody>
      </p:sp>
      <p:sp>
        <p:nvSpPr>
          <p:cNvPr id="24579" name="Footer Placeholder 3"/>
          <p:cNvSpPr txBox="1">
            <a:spLocks/>
          </p:cNvSpPr>
          <p:nvPr/>
        </p:nvSpPr>
        <p:spPr bwMode="auto">
          <a:xfrm>
            <a:off x="228600" y="6340475"/>
            <a:ext cx="6007100" cy="365125"/>
          </a:xfrm>
          <a:prstGeom prst="rect">
            <a:avLst/>
          </a:prstGeom>
          <a:noFill/>
          <a:ln w="9525">
            <a:noFill/>
            <a:miter lim="800000"/>
            <a:headEnd/>
            <a:tailEnd/>
          </a:ln>
        </p:spPr>
        <p:txBody>
          <a:bodyPr anchor="ctr"/>
          <a:lstStyle/>
          <a:p>
            <a:fld id="{3FF1821D-35FD-497E-A915-09FEF314A160}" type="slidenum">
              <a:rPr lang="en-US" sz="1400">
                <a:solidFill>
                  <a:srgbClr val="858585"/>
                </a:solidFill>
                <a:latin typeface="Helvetica Neue" charset="0"/>
              </a:rPr>
              <a:pPr/>
              <a:t>31</a:t>
            </a:fld>
            <a:endParaRPr lang="en-US" sz="1400">
              <a:solidFill>
                <a:srgbClr val="858585"/>
              </a:solidFill>
              <a:latin typeface="Helvetica Neue" charset="0"/>
            </a:endParaRPr>
          </a:p>
        </p:txBody>
      </p:sp>
      <p:sp>
        <p:nvSpPr>
          <p:cNvPr id="6" name="Title 6"/>
          <p:cNvSpPr>
            <a:spLocks noGrp="1"/>
          </p:cNvSpPr>
          <p:nvPr>
            <p:ph type="title"/>
          </p:nvPr>
        </p:nvSpPr>
        <p:spPr>
          <a:xfrm>
            <a:off x="467544" y="457200"/>
            <a:ext cx="7632848" cy="838200"/>
          </a:xfrm>
        </p:spPr>
        <p:txBody>
          <a:bodyPr>
            <a:normAutofit/>
          </a:bodyPr>
          <a:lstStyle/>
          <a:p>
            <a:pPr eaLnBrk="1" hangingPunct="1"/>
            <a:r>
              <a:rPr lang="es-ES_tradnl" sz="4000" dirty="0" smtClean="0">
                <a:latin typeface="Candara" pitchFamily="34" charset="0"/>
                <a:ea typeface="ＭＳ Ｐゴシック" pitchFamily="34" charset="-128"/>
              </a:rPr>
              <a:t>1. Introducción </a:t>
            </a:r>
            <a:r>
              <a:rPr lang="es-ES_tradnl" sz="4000" dirty="0">
                <a:latin typeface="Candara" pitchFamily="34" charset="0"/>
                <a:ea typeface="ＭＳ Ｐゴシック" pitchFamily="34" charset="-128"/>
              </a:rPr>
              <a:t>(10 min.</a:t>
            </a:r>
            <a:r>
              <a:rPr lang="es-ES_tradnl" sz="4000" dirty="0" smtClean="0">
                <a:latin typeface="Candara" pitchFamily="34" charset="0"/>
                <a:ea typeface="ＭＳ Ｐゴシック" pitchFamily="34" charset="-128"/>
              </a:rPr>
              <a:t>)</a:t>
            </a:r>
            <a:endParaRPr lang="es-ES_tradnl" sz="4000" dirty="0">
              <a:latin typeface="Candara" pitchFamily="34" charset="0"/>
              <a:ea typeface="ＭＳ Ｐゴシック" pitchFamily="34" charset="-128"/>
            </a:endParaRPr>
          </a:p>
        </p:txBody>
      </p:sp>
    </p:spTree>
    <p:extLst>
      <p:ext uri="{BB962C8B-B14F-4D97-AF65-F5344CB8AC3E}">
        <p14:creationId xmlns:p14="http://schemas.microsoft.com/office/powerpoint/2010/main" val="3879782773"/>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7"/>
          <p:cNvSpPr>
            <a:spLocks noGrp="1"/>
          </p:cNvSpPr>
          <p:nvPr>
            <p:ph idx="1"/>
          </p:nvPr>
        </p:nvSpPr>
        <p:spPr>
          <a:xfrm>
            <a:off x="727546" y="1556792"/>
            <a:ext cx="6508750" cy="3916363"/>
          </a:xfrm>
        </p:spPr>
        <p:txBody>
          <a:bodyPr/>
          <a:lstStyle/>
          <a:p>
            <a:pPr eaLnBrk="1" hangingPunct="1"/>
            <a:r>
              <a:rPr lang="es-ES_tradnl" sz="2800" dirty="0" smtClean="0">
                <a:latin typeface="Candara" pitchFamily="34" charset="0"/>
                <a:ea typeface="ＭＳ Ｐゴシック" pitchFamily="34" charset="-128"/>
              </a:rPr>
              <a:t>Nuevas </a:t>
            </a:r>
            <a:r>
              <a:rPr lang="es-ES_tradnl" sz="2800" dirty="0">
                <a:latin typeface="Candara" pitchFamily="34" charset="0"/>
                <a:ea typeface="ＭＳ Ｐゴシック" pitchFamily="34" charset="-128"/>
              </a:rPr>
              <a:t>herramientas de monitoreo:</a:t>
            </a:r>
          </a:p>
          <a:p>
            <a:pPr lvl="1" eaLnBrk="1" hangingPunct="1"/>
            <a:r>
              <a:rPr lang="es-ES_tradnl" sz="2400" dirty="0" smtClean="0">
                <a:latin typeface="Candara" pitchFamily="34" charset="0"/>
                <a:ea typeface="ＭＳ Ｐゴシック" pitchFamily="34" charset="-128"/>
              </a:rPr>
              <a:t>Video vigilancia.</a:t>
            </a:r>
            <a:endParaRPr lang="es-ES_tradnl" sz="2400" dirty="0">
              <a:latin typeface="Candara" pitchFamily="34" charset="0"/>
              <a:ea typeface="ＭＳ Ｐゴシック" pitchFamily="34" charset="-128"/>
            </a:endParaRPr>
          </a:p>
          <a:p>
            <a:pPr lvl="1" eaLnBrk="1" hangingPunct="1"/>
            <a:r>
              <a:rPr lang="es-ES_tradnl" sz="2400" dirty="0" smtClean="0">
                <a:latin typeface="Candara" pitchFamily="34" charset="0"/>
                <a:ea typeface="ＭＳ Ｐゴシック" pitchFamily="34" charset="-128"/>
              </a:rPr>
              <a:t>Biometría.</a:t>
            </a:r>
            <a:endParaRPr lang="es-ES_tradnl" sz="2400" dirty="0">
              <a:latin typeface="Candara" pitchFamily="34" charset="0"/>
              <a:ea typeface="ＭＳ Ｐゴシック" pitchFamily="34" charset="-128"/>
            </a:endParaRPr>
          </a:p>
          <a:p>
            <a:pPr lvl="1" eaLnBrk="1" hangingPunct="1"/>
            <a:r>
              <a:rPr lang="es-ES_tradnl" sz="2400" dirty="0" smtClean="0">
                <a:latin typeface="Candara" pitchFamily="34" charset="0"/>
                <a:ea typeface="ＭＳ Ｐゴシック" pitchFamily="34" charset="-128"/>
              </a:rPr>
              <a:t>Portales </a:t>
            </a:r>
            <a:r>
              <a:rPr lang="es-ES_tradnl" sz="2400" dirty="0">
                <a:latin typeface="Candara" pitchFamily="34" charset="0"/>
                <a:ea typeface="ＭＳ Ｐゴシック" pitchFamily="34" charset="-128"/>
              </a:rPr>
              <a:t>para estudiantes, docentes y </a:t>
            </a:r>
            <a:r>
              <a:rPr lang="es-ES_tradnl" sz="2400" dirty="0" smtClean="0">
                <a:latin typeface="Candara" pitchFamily="34" charset="0"/>
                <a:ea typeface="ＭＳ Ｐゴシック" pitchFamily="34" charset="-128"/>
              </a:rPr>
              <a:t>padres.</a:t>
            </a:r>
            <a:endParaRPr lang="es-ES_tradnl" sz="2400" dirty="0">
              <a:latin typeface="Candara" pitchFamily="34" charset="0"/>
              <a:ea typeface="ＭＳ Ｐゴシック" pitchFamily="34" charset="-128"/>
            </a:endParaRPr>
          </a:p>
          <a:p>
            <a:pPr lvl="1" eaLnBrk="1" hangingPunct="1"/>
            <a:r>
              <a:rPr lang="es-ES_tradnl" sz="2400" dirty="0" smtClean="0">
                <a:latin typeface="Candara" pitchFamily="34" charset="0"/>
                <a:ea typeface="ＭＳ Ｐゴシック" pitchFamily="34" charset="-128"/>
              </a:rPr>
              <a:t>Herramientas </a:t>
            </a:r>
            <a:r>
              <a:rPr lang="es-ES_tradnl" sz="2400" dirty="0">
                <a:latin typeface="Candara" pitchFamily="34" charset="0"/>
                <a:ea typeface="ＭＳ Ｐゴシック" pitchFamily="34" charset="-128"/>
              </a:rPr>
              <a:t>“en la nube</a:t>
            </a:r>
            <a:r>
              <a:rPr lang="es-ES_tradnl" sz="2400" dirty="0" smtClean="0">
                <a:latin typeface="Candara" pitchFamily="34" charset="0"/>
                <a:ea typeface="ＭＳ Ｐゴシック" pitchFamily="34" charset="-128"/>
              </a:rPr>
              <a:t>”.</a:t>
            </a:r>
            <a:endParaRPr lang="es-ES_tradnl" sz="2400" dirty="0">
              <a:latin typeface="Candara" pitchFamily="34" charset="0"/>
              <a:ea typeface="ＭＳ Ｐゴシック" pitchFamily="34" charset="-128"/>
            </a:endParaRPr>
          </a:p>
          <a:p>
            <a:pPr lvl="1" eaLnBrk="1" hangingPunct="1"/>
            <a:r>
              <a:rPr lang="es-ES_tradnl" sz="2400" dirty="0" smtClean="0">
                <a:latin typeface="Candara" pitchFamily="34" charset="0"/>
                <a:ea typeface="ＭＳ Ｐゴシック" pitchFamily="34" charset="-128"/>
              </a:rPr>
              <a:t>Software </a:t>
            </a:r>
            <a:r>
              <a:rPr lang="es-ES_tradnl" sz="2400" dirty="0">
                <a:latin typeface="Candara" pitchFamily="34" charset="0"/>
                <a:ea typeface="ＭＳ Ｐゴシック" pitchFamily="34" charset="-128"/>
              </a:rPr>
              <a:t>de </a:t>
            </a:r>
            <a:r>
              <a:rPr lang="es-ES_tradnl" sz="2400" dirty="0" smtClean="0">
                <a:latin typeface="Candara" pitchFamily="34" charset="0"/>
                <a:ea typeface="ＭＳ Ｐゴシック" pitchFamily="34" charset="-128"/>
              </a:rPr>
              <a:t>aprendizaje.</a:t>
            </a:r>
            <a:endParaRPr lang="es-ES_tradnl" sz="2400" dirty="0">
              <a:latin typeface="Candara" pitchFamily="34" charset="0"/>
              <a:ea typeface="ＭＳ Ｐゴシック" pitchFamily="34" charset="-128"/>
            </a:endParaRPr>
          </a:p>
        </p:txBody>
      </p:sp>
      <p:sp>
        <p:nvSpPr>
          <p:cNvPr id="24579" name="Footer Placeholder 3"/>
          <p:cNvSpPr txBox="1">
            <a:spLocks/>
          </p:cNvSpPr>
          <p:nvPr/>
        </p:nvSpPr>
        <p:spPr bwMode="auto">
          <a:xfrm>
            <a:off x="228600" y="6340475"/>
            <a:ext cx="6007100" cy="365125"/>
          </a:xfrm>
          <a:prstGeom prst="rect">
            <a:avLst/>
          </a:prstGeom>
          <a:noFill/>
          <a:ln w="9525">
            <a:noFill/>
            <a:miter lim="800000"/>
            <a:headEnd/>
            <a:tailEnd/>
          </a:ln>
        </p:spPr>
        <p:txBody>
          <a:bodyPr anchor="ctr"/>
          <a:lstStyle/>
          <a:p>
            <a:fld id="{3FF1821D-35FD-497E-A915-09FEF314A160}" type="slidenum">
              <a:rPr lang="en-US" sz="1400">
                <a:solidFill>
                  <a:srgbClr val="858585"/>
                </a:solidFill>
                <a:latin typeface="Helvetica Neue" charset="0"/>
              </a:rPr>
              <a:pPr/>
              <a:t>32</a:t>
            </a:fld>
            <a:endParaRPr lang="en-US" sz="1400">
              <a:solidFill>
                <a:srgbClr val="858585"/>
              </a:solidFill>
              <a:latin typeface="Helvetica Neue" charset="0"/>
            </a:endParaRPr>
          </a:p>
        </p:txBody>
      </p:sp>
      <p:sp>
        <p:nvSpPr>
          <p:cNvPr id="6" name="Title 6"/>
          <p:cNvSpPr>
            <a:spLocks noGrp="1"/>
          </p:cNvSpPr>
          <p:nvPr>
            <p:ph type="title"/>
          </p:nvPr>
        </p:nvSpPr>
        <p:spPr>
          <a:xfrm>
            <a:off x="467544" y="457200"/>
            <a:ext cx="7632848" cy="838200"/>
          </a:xfrm>
        </p:spPr>
        <p:txBody>
          <a:bodyPr>
            <a:normAutofit/>
          </a:bodyPr>
          <a:lstStyle/>
          <a:p>
            <a:pPr eaLnBrk="1" hangingPunct="1"/>
            <a:r>
              <a:rPr lang="es-ES_tradnl" sz="4000" dirty="0" smtClean="0">
                <a:latin typeface="Candara" pitchFamily="34" charset="0"/>
                <a:ea typeface="ＭＳ Ｐゴシック" pitchFamily="34" charset="-128"/>
              </a:rPr>
              <a:t>1. Introducción </a:t>
            </a:r>
            <a:r>
              <a:rPr lang="es-ES_tradnl" sz="4000" dirty="0">
                <a:latin typeface="Candara" pitchFamily="34" charset="0"/>
                <a:ea typeface="ＭＳ Ｐゴシック" pitchFamily="34" charset="-128"/>
              </a:rPr>
              <a:t>(10 min.</a:t>
            </a:r>
            <a:r>
              <a:rPr lang="es-ES_tradnl" sz="4000" dirty="0" smtClean="0">
                <a:latin typeface="Candara" pitchFamily="34" charset="0"/>
                <a:ea typeface="ＭＳ Ｐゴシック" pitchFamily="34" charset="-128"/>
              </a:rPr>
              <a:t>)</a:t>
            </a:r>
            <a:endParaRPr lang="es-ES_tradnl" sz="4000" dirty="0">
              <a:latin typeface="Candara" pitchFamily="34" charset="0"/>
              <a:ea typeface="ＭＳ Ｐゴシック" pitchFamily="34" charset="-128"/>
            </a:endParaRPr>
          </a:p>
        </p:txBody>
      </p:sp>
    </p:spTree>
    <p:extLst>
      <p:ext uri="{BB962C8B-B14F-4D97-AF65-F5344CB8AC3E}">
        <p14:creationId xmlns:p14="http://schemas.microsoft.com/office/powerpoint/2010/main" val="2234520841"/>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6"/>
          <p:cNvSpPr>
            <a:spLocks noGrp="1"/>
          </p:cNvSpPr>
          <p:nvPr>
            <p:ph type="title"/>
          </p:nvPr>
        </p:nvSpPr>
        <p:spPr>
          <a:xfrm>
            <a:off x="501650" y="609600"/>
            <a:ext cx="6508750" cy="838200"/>
          </a:xfrm>
        </p:spPr>
        <p:txBody>
          <a:bodyPr/>
          <a:lstStyle/>
          <a:p>
            <a:pPr eaLnBrk="1" hangingPunct="1"/>
            <a:r>
              <a:rPr lang="en-US" sz="4000" dirty="0" smtClean="0">
                <a:latin typeface="Candara" charset="0"/>
                <a:ea typeface="ＭＳ Ｐゴシック" charset="0"/>
                <a:cs typeface="Candara" charset="0"/>
              </a:rPr>
              <a:t>1. </a:t>
            </a:r>
            <a:r>
              <a:rPr lang="en-US" sz="4000" dirty="0" err="1" smtClean="0">
                <a:latin typeface="Candara" charset="0"/>
                <a:ea typeface="ＭＳ Ｐゴシック" charset="0"/>
                <a:cs typeface="Candara" charset="0"/>
              </a:rPr>
              <a:t>Introducci</a:t>
            </a:r>
            <a:r>
              <a:rPr lang="en-US" sz="4000" dirty="0" err="1" smtClean="0">
                <a:latin typeface="Candara" charset="0"/>
                <a:ea typeface="ＭＳ Ｐゴシック" charset="0"/>
                <a:cs typeface="Candara" charset="0"/>
              </a:rPr>
              <a:t>ón</a:t>
            </a:r>
            <a:r>
              <a:rPr lang="en-US" sz="4000" dirty="0" smtClean="0">
                <a:latin typeface="Candara" charset="0"/>
                <a:ea typeface="ＭＳ Ｐゴシック" charset="0"/>
                <a:cs typeface="Candara" charset="0"/>
              </a:rPr>
              <a:t> (10 min.)</a:t>
            </a:r>
            <a:endParaRPr lang="en-US" sz="4000" dirty="0">
              <a:latin typeface="Candara" charset="0"/>
              <a:ea typeface="ＭＳ Ｐゴシック" charset="0"/>
              <a:cs typeface="Candara" charset="0"/>
            </a:endParaRPr>
          </a:p>
        </p:txBody>
      </p:sp>
      <p:sp>
        <p:nvSpPr>
          <p:cNvPr id="24578" name="Content Placeholder 7"/>
          <p:cNvSpPr>
            <a:spLocks noGrp="1"/>
          </p:cNvSpPr>
          <p:nvPr>
            <p:ph idx="1"/>
          </p:nvPr>
        </p:nvSpPr>
        <p:spPr>
          <a:xfrm>
            <a:off x="685800" y="1798637"/>
            <a:ext cx="6508750" cy="4144963"/>
          </a:xfrm>
        </p:spPr>
        <p:txBody>
          <a:bodyPr/>
          <a:lstStyle/>
          <a:p>
            <a:pPr eaLnBrk="1" hangingPunct="1"/>
            <a:r>
              <a:rPr lang="es-ES_tradnl" sz="2800" dirty="0" smtClean="0">
                <a:latin typeface="Candara" charset="0"/>
                <a:ea typeface="ＭＳ Ｐゴシック" charset="0"/>
                <a:cs typeface="Candara" charset="0"/>
              </a:rPr>
              <a:t>e. Derecho a la privacidad &gt;&lt; derecho a la protección de los datos personales.</a:t>
            </a:r>
            <a:endParaRPr lang="es-ES_tradnl" sz="2800" dirty="0">
              <a:latin typeface="Candara" charset="0"/>
              <a:ea typeface="ＭＳ Ｐゴシック" charset="0"/>
              <a:cs typeface="Candara" charset="0"/>
            </a:endParaRPr>
          </a:p>
        </p:txBody>
      </p:sp>
      <p:sp>
        <p:nvSpPr>
          <p:cNvPr id="2" name="Slide Number Placeholder 1"/>
          <p:cNvSpPr>
            <a:spLocks noGrp="1"/>
          </p:cNvSpPr>
          <p:nvPr>
            <p:ph type="sldNum" sz="quarter" idx="10"/>
          </p:nvPr>
        </p:nvSpPr>
        <p:spPr/>
        <p:txBody>
          <a:bodyPr/>
          <a:lstStyle/>
          <a:p>
            <a:pPr>
              <a:defRPr/>
            </a:pPr>
            <a:fld id="{A81CC16B-A2BF-8643-AD6E-6CA69D94F792}" type="slidenum">
              <a:rPr lang="en-US" smtClean="0"/>
              <a:pPr>
                <a:defRPr/>
              </a:pPr>
              <a:t>33</a:t>
            </a:fld>
            <a:endParaRPr lang="en-US" dirty="0"/>
          </a:p>
        </p:txBody>
      </p:sp>
    </p:spTree>
    <p:extLst>
      <p:ext uri="{BB962C8B-B14F-4D97-AF65-F5344CB8AC3E}">
        <p14:creationId xmlns:p14="http://schemas.microsoft.com/office/powerpoint/2010/main" val="2776131487"/>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6"/>
          <p:cNvSpPr>
            <a:spLocks noGrp="1"/>
          </p:cNvSpPr>
          <p:nvPr>
            <p:ph type="title"/>
          </p:nvPr>
        </p:nvSpPr>
        <p:spPr>
          <a:xfrm>
            <a:off x="501650" y="533400"/>
            <a:ext cx="6508750" cy="1143000"/>
          </a:xfrm>
        </p:spPr>
        <p:txBody>
          <a:bodyPr/>
          <a:lstStyle/>
          <a:p>
            <a:pPr eaLnBrk="1" hangingPunct="1"/>
            <a:r>
              <a:rPr lang="es-ES_tradnl" sz="3000" dirty="0" smtClean="0">
                <a:latin typeface="Candara" charset="0"/>
                <a:ea typeface="ＭＳ Ｐゴシック" charset="0"/>
                <a:cs typeface="Candara" charset="0"/>
              </a:rPr>
              <a:t>2. El </a:t>
            </a:r>
            <a:r>
              <a:rPr lang="es-ES_tradnl" sz="3000" dirty="0">
                <a:latin typeface="Candara" charset="0"/>
                <a:ea typeface="ＭＳ Ｐゴシック" charset="0"/>
                <a:cs typeface="Candara" charset="0"/>
              </a:rPr>
              <a:t>marco jurídico de la protección de datos personales en el sector </a:t>
            </a:r>
            <a:r>
              <a:rPr lang="es-ES_tradnl" sz="3000" dirty="0" smtClean="0">
                <a:latin typeface="Candara" charset="0"/>
                <a:ea typeface="ＭＳ Ｐゴシック" charset="0"/>
                <a:cs typeface="Candara" charset="0"/>
              </a:rPr>
              <a:t>público (40 min.)</a:t>
            </a:r>
            <a:endParaRPr lang="en-US" sz="3000" dirty="0">
              <a:latin typeface="Candara" charset="0"/>
              <a:ea typeface="ＭＳ Ｐゴシック" charset="0"/>
              <a:cs typeface="Candara" charset="0"/>
            </a:endParaRPr>
          </a:p>
        </p:txBody>
      </p:sp>
      <p:sp>
        <p:nvSpPr>
          <p:cNvPr id="24578" name="Content Placeholder 7"/>
          <p:cNvSpPr>
            <a:spLocks noGrp="1"/>
          </p:cNvSpPr>
          <p:nvPr>
            <p:ph idx="1"/>
          </p:nvPr>
        </p:nvSpPr>
        <p:spPr>
          <a:xfrm>
            <a:off x="685800" y="2027237"/>
            <a:ext cx="6508750" cy="4144963"/>
          </a:xfrm>
        </p:spPr>
        <p:txBody>
          <a:bodyPr/>
          <a:lstStyle/>
          <a:p>
            <a:pPr eaLnBrk="1" hangingPunct="1"/>
            <a:r>
              <a:rPr lang="en-US" dirty="0">
                <a:latin typeface="Candara" charset="0"/>
                <a:ea typeface="ＭＳ Ｐゴシック" charset="0"/>
                <a:cs typeface="Candara" charset="0"/>
              </a:rPr>
              <a:t>a</a:t>
            </a:r>
            <a:r>
              <a:rPr lang="es-ES_tradnl" dirty="0">
                <a:latin typeface="Candara" charset="0"/>
                <a:ea typeface="ＭＳ Ｐゴシック" charset="0"/>
                <a:cs typeface="Candara" charset="0"/>
              </a:rPr>
              <a:t>. </a:t>
            </a:r>
            <a:r>
              <a:rPr lang="es-ES_tradnl" dirty="0" smtClean="0">
                <a:latin typeface="Candara" charset="0"/>
                <a:ea typeface="ＭＳ Ｐゴシック" charset="0"/>
                <a:cs typeface="Candara" charset="0"/>
              </a:rPr>
              <a:t>Ley </a:t>
            </a:r>
            <a:r>
              <a:rPr lang="es-ES_tradnl" dirty="0">
                <a:latin typeface="Candara" charset="0"/>
                <a:ea typeface="ＭＳ Ｐゴシック" charset="0"/>
                <a:cs typeface="Candara" charset="0"/>
              </a:rPr>
              <a:t>de </a:t>
            </a:r>
            <a:r>
              <a:rPr lang="es-ES_tradnl" dirty="0" smtClean="0">
                <a:latin typeface="Candara" charset="0"/>
                <a:ea typeface="ＭＳ Ｐゴシック" charset="0"/>
                <a:cs typeface="Candara" charset="0"/>
              </a:rPr>
              <a:t>Transparencia.</a:t>
            </a:r>
            <a:endParaRPr lang="es-ES_tradnl" dirty="0">
              <a:latin typeface="Candara" charset="0"/>
              <a:ea typeface="ＭＳ Ｐゴシック" charset="0"/>
              <a:cs typeface="Candara" charset="0"/>
            </a:endParaRPr>
          </a:p>
          <a:p>
            <a:pPr eaLnBrk="1" hangingPunct="1"/>
            <a:r>
              <a:rPr lang="es-ES_tradnl" dirty="0">
                <a:latin typeface="Candara" charset="0"/>
                <a:ea typeface="ＭＳ Ｐゴシック" charset="0"/>
                <a:cs typeface="Candara" charset="0"/>
              </a:rPr>
              <a:t>b</a:t>
            </a:r>
            <a:r>
              <a:rPr lang="es-ES_tradnl" dirty="0" smtClean="0">
                <a:latin typeface="Candara" charset="0"/>
                <a:ea typeface="ＭＳ Ｐゴシック" charset="0"/>
                <a:cs typeface="Candara" charset="0"/>
              </a:rPr>
              <a:t>. Principios </a:t>
            </a:r>
            <a:r>
              <a:rPr lang="es-ES_tradnl" dirty="0">
                <a:latin typeface="Candara" charset="0"/>
                <a:ea typeface="ＭＳ Ｐゴシック" charset="0"/>
                <a:cs typeface="Candara" charset="0"/>
              </a:rPr>
              <a:t>derivados de la </a:t>
            </a:r>
            <a:r>
              <a:rPr lang="es-ES_tradnl" dirty="0" smtClean="0">
                <a:latin typeface="Candara" charset="0"/>
                <a:ea typeface="ＭＳ Ｐゴシック" charset="0"/>
                <a:cs typeface="Candara" charset="0"/>
              </a:rPr>
              <a:t>Ley Federal de Protecci</a:t>
            </a:r>
            <a:r>
              <a:rPr lang="es-ES_tradnl" dirty="0" smtClean="0">
                <a:latin typeface="Candara" charset="0"/>
                <a:ea typeface="ＭＳ Ｐゴシック" charset="0"/>
                <a:cs typeface="Candara" charset="0"/>
              </a:rPr>
              <a:t>ón de Datos Personales en Posesión de Particulares (LFPDPPP)</a:t>
            </a:r>
            <a:r>
              <a:rPr lang="es-ES_tradnl" dirty="0" smtClean="0">
                <a:latin typeface="Candara" charset="0"/>
                <a:ea typeface="ＭＳ Ｐゴシック" charset="0"/>
                <a:cs typeface="Candara" charset="0"/>
              </a:rPr>
              <a:t>.</a:t>
            </a:r>
            <a:endParaRPr lang="es-ES_tradnl" dirty="0">
              <a:latin typeface="Candara" charset="0"/>
              <a:ea typeface="ＭＳ Ｐゴシック" charset="0"/>
              <a:cs typeface="Candara" charset="0"/>
            </a:endParaRPr>
          </a:p>
          <a:p>
            <a:pPr eaLnBrk="1" hangingPunct="1"/>
            <a:r>
              <a:rPr lang="es-ES_tradnl" dirty="0">
                <a:latin typeface="Candara" charset="0"/>
                <a:ea typeface="ＭＳ Ｐゴシック" charset="0"/>
                <a:cs typeface="Candara" charset="0"/>
              </a:rPr>
              <a:t>c</a:t>
            </a:r>
            <a:r>
              <a:rPr lang="es-ES_tradnl" dirty="0" smtClean="0">
                <a:latin typeface="Candara" charset="0"/>
                <a:ea typeface="ＭＳ Ｐゴシック" charset="0"/>
                <a:cs typeface="Candara" charset="0"/>
              </a:rPr>
              <a:t>. Ley General de Protecci</a:t>
            </a:r>
            <a:r>
              <a:rPr lang="es-ES_tradnl" dirty="0" smtClean="0">
                <a:latin typeface="Candara" charset="0"/>
                <a:ea typeface="ＭＳ Ｐゴシック" charset="0"/>
                <a:cs typeface="Candara" charset="0"/>
              </a:rPr>
              <a:t>ón de Datos Personales en Posesión de Sujetos obligados (L</a:t>
            </a:r>
            <a:r>
              <a:rPr lang="es-ES_tradnl" dirty="0" smtClean="0">
                <a:latin typeface="Candara" charset="0"/>
                <a:ea typeface="ＭＳ Ｐゴシック" charset="0"/>
                <a:cs typeface="Candara" charset="0"/>
              </a:rPr>
              <a:t>GPDPPSO).</a:t>
            </a:r>
            <a:endParaRPr lang="es-ES_tradnl" dirty="0">
              <a:latin typeface="Candara" charset="0"/>
              <a:ea typeface="ＭＳ Ｐゴシック" charset="0"/>
              <a:cs typeface="Candara" charset="0"/>
            </a:endParaRPr>
          </a:p>
        </p:txBody>
      </p:sp>
      <p:sp>
        <p:nvSpPr>
          <p:cNvPr id="2" name="Slide Number Placeholder 1"/>
          <p:cNvSpPr>
            <a:spLocks noGrp="1"/>
          </p:cNvSpPr>
          <p:nvPr>
            <p:ph type="sldNum" sz="quarter" idx="10"/>
          </p:nvPr>
        </p:nvSpPr>
        <p:spPr/>
        <p:txBody>
          <a:bodyPr/>
          <a:lstStyle/>
          <a:p>
            <a:pPr>
              <a:defRPr/>
            </a:pPr>
            <a:fld id="{A81CC16B-A2BF-8643-AD6E-6CA69D94F792}" type="slidenum">
              <a:rPr lang="en-US" smtClean="0"/>
              <a:pPr>
                <a:defRPr/>
              </a:pPr>
              <a:t>34</a:t>
            </a:fld>
            <a:endParaRPr lang="en-US" dirty="0"/>
          </a:p>
        </p:txBody>
      </p:sp>
    </p:spTree>
    <p:extLst>
      <p:ext uri="{BB962C8B-B14F-4D97-AF65-F5344CB8AC3E}">
        <p14:creationId xmlns:p14="http://schemas.microsoft.com/office/powerpoint/2010/main" val="1112410657"/>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7"/>
          <p:cNvSpPr>
            <a:spLocks noGrp="1"/>
          </p:cNvSpPr>
          <p:nvPr>
            <p:ph idx="1"/>
          </p:nvPr>
        </p:nvSpPr>
        <p:spPr>
          <a:xfrm>
            <a:off x="577850" y="2179637"/>
            <a:ext cx="6508750" cy="3916363"/>
          </a:xfrm>
        </p:spPr>
        <p:txBody>
          <a:bodyPr/>
          <a:lstStyle/>
          <a:p>
            <a:pPr eaLnBrk="1" hangingPunct="1"/>
            <a:r>
              <a:rPr lang="es-ES_tradnl" sz="2400" dirty="0" smtClean="0">
                <a:latin typeface="Candara" pitchFamily="34" charset="0"/>
                <a:ea typeface="ＭＳ Ｐゴシック" pitchFamily="34" charset="-128"/>
              </a:rPr>
              <a:t>Cuadro </a:t>
            </a:r>
            <a:r>
              <a:rPr lang="es-ES_tradnl" sz="2400" dirty="0">
                <a:latin typeface="Candara" pitchFamily="34" charset="0"/>
                <a:ea typeface="ＭＳ Ｐゴシック" pitchFamily="34" charset="-128"/>
              </a:rPr>
              <a:t>normativo no </a:t>
            </a:r>
            <a:r>
              <a:rPr lang="es-ES_tradnl" sz="2400" dirty="0" err="1">
                <a:latin typeface="Candara" pitchFamily="34" charset="0"/>
                <a:ea typeface="ＭＳ Ｐゴシック" pitchFamily="34" charset="-128"/>
              </a:rPr>
              <a:t>harmonizado</a:t>
            </a:r>
            <a:r>
              <a:rPr lang="es-ES_tradnl" sz="2400" dirty="0">
                <a:latin typeface="Candara" pitchFamily="34" charset="0"/>
                <a:ea typeface="ＭＳ Ｐゴシック" pitchFamily="34" charset="-128"/>
              </a:rPr>
              <a:t>: a una misma situación se aplican reglas diferentes por ser públicas o privadas las instituciones educativas.</a:t>
            </a:r>
          </a:p>
          <a:p>
            <a:pPr eaLnBrk="1" hangingPunct="1"/>
            <a:r>
              <a:rPr lang="es-ES_tradnl" sz="2400" dirty="0" smtClean="0">
                <a:latin typeface="Candara" pitchFamily="34" charset="0"/>
                <a:ea typeface="ＭＳ Ｐゴシック" pitchFamily="34" charset="-128"/>
              </a:rPr>
              <a:t>La </a:t>
            </a:r>
            <a:r>
              <a:rPr lang="es-ES_tradnl" sz="2400" dirty="0">
                <a:latin typeface="Candara" pitchFamily="34" charset="0"/>
                <a:ea typeface="ＭＳ Ｐゴシック" pitchFamily="34" charset="-128"/>
              </a:rPr>
              <a:t>distinción entre marco regulatorio del sector privado y del sector público complica la implementación de reglas idénticas</a:t>
            </a:r>
            <a:r>
              <a:rPr lang="es-ES_tradnl" sz="2400" dirty="0" smtClean="0">
                <a:latin typeface="Candara" pitchFamily="34" charset="0"/>
                <a:ea typeface="ＭＳ Ｐゴシック" pitchFamily="34" charset="-128"/>
              </a:rPr>
              <a:t>.</a:t>
            </a:r>
          </a:p>
          <a:p>
            <a:pPr eaLnBrk="1" hangingPunct="1"/>
            <a:r>
              <a:rPr lang="es-ES_tradnl" sz="2400" dirty="0" smtClean="0">
                <a:latin typeface="Candara" pitchFamily="34" charset="0"/>
                <a:ea typeface="ＭＳ Ｐゴシック" pitchFamily="34" charset="-128"/>
              </a:rPr>
              <a:t>¿</a:t>
            </a:r>
            <a:r>
              <a:rPr lang="es-ES_tradnl" sz="2400" dirty="0">
                <a:latin typeface="Candara" pitchFamily="34" charset="0"/>
                <a:ea typeface="ＭＳ Ｐゴシック" pitchFamily="34" charset="-128"/>
              </a:rPr>
              <a:t>Cómo se aplica la normativa mexicana</a:t>
            </a:r>
            <a:r>
              <a:rPr lang="es-ES_tradnl" sz="2400" dirty="0" smtClean="0">
                <a:latin typeface="Candara" pitchFamily="34" charset="0"/>
                <a:ea typeface="ＭＳ Ｐゴシック" pitchFamily="34" charset="-128"/>
              </a:rPr>
              <a:t>?...</a:t>
            </a:r>
            <a:endParaRPr lang="es-ES_tradnl" sz="2400" dirty="0">
              <a:latin typeface="Candara" pitchFamily="34" charset="0"/>
              <a:ea typeface="ＭＳ Ｐゴシック" pitchFamily="34" charset="-128"/>
            </a:endParaRPr>
          </a:p>
        </p:txBody>
      </p:sp>
      <p:sp>
        <p:nvSpPr>
          <p:cNvPr id="24579" name="Footer Placeholder 3"/>
          <p:cNvSpPr txBox="1">
            <a:spLocks/>
          </p:cNvSpPr>
          <p:nvPr/>
        </p:nvSpPr>
        <p:spPr bwMode="auto">
          <a:xfrm>
            <a:off x="228600" y="6340475"/>
            <a:ext cx="6007100" cy="365125"/>
          </a:xfrm>
          <a:prstGeom prst="rect">
            <a:avLst/>
          </a:prstGeom>
          <a:noFill/>
          <a:ln w="9525">
            <a:noFill/>
            <a:miter lim="800000"/>
            <a:headEnd/>
            <a:tailEnd/>
          </a:ln>
        </p:spPr>
        <p:txBody>
          <a:bodyPr anchor="ctr"/>
          <a:lstStyle/>
          <a:p>
            <a:fld id="{3FF1821D-35FD-497E-A915-09FEF314A160}" type="slidenum">
              <a:rPr lang="en-US" sz="1400">
                <a:solidFill>
                  <a:srgbClr val="858585"/>
                </a:solidFill>
                <a:latin typeface="Helvetica Neue" charset="0"/>
              </a:rPr>
              <a:pPr/>
              <a:t>35</a:t>
            </a:fld>
            <a:endParaRPr lang="en-US" sz="1400">
              <a:solidFill>
                <a:srgbClr val="858585"/>
              </a:solidFill>
              <a:latin typeface="Helvetica Neue" charset="0"/>
            </a:endParaRPr>
          </a:p>
        </p:txBody>
      </p:sp>
      <p:sp>
        <p:nvSpPr>
          <p:cNvPr id="6" name="Title 6"/>
          <p:cNvSpPr>
            <a:spLocks noGrp="1"/>
          </p:cNvSpPr>
          <p:nvPr>
            <p:ph type="title"/>
          </p:nvPr>
        </p:nvSpPr>
        <p:spPr>
          <a:xfrm>
            <a:off x="501650" y="533400"/>
            <a:ext cx="6508750" cy="1143000"/>
          </a:xfrm>
        </p:spPr>
        <p:txBody>
          <a:bodyPr/>
          <a:lstStyle/>
          <a:p>
            <a:pPr eaLnBrk="1" hangingPunct="1"/>
            <a:r>
              <a:rPr lang="es-ES_tradnl" sz="3000" dirty="0" smtClean="0">
                <a:latin typeface="Candara" charset="0"/>
                <a:ea typeface="ＭＳ Ｐゴシック" charset="0"/>
                <a:cs typeface="Candara" charset="0"/>
              </a:rPr>
              <a:t>2. El </a:t>
            </a:r>
            <a:r>
              <a:rPr lang="es-ES_tradnl" sz="3000" dirty="0">
                <a:latin typeface="Candara" charset="0"/>
                <a:ea typeface="ＭＳ Ｐゴシック" charset="0"/>
                <a:cs typeface="Candara" charset="0"/>
              </a:rPr>
              <a:t>marco jurídico de la protección de datos personales en el sector </a:t>
            </a:r>
            <a:r>
              <a:rPr lang="es-ES_tradnl" sz="3000" dirty="0" smtClean="0">
                <a:latin typeface="Candara" charset="0"/>
                <a:ea typeface="ＭＳ Ｐゴシック" charset="0"/>
                <a:cs typeface="Candara" charset="0"/>
              </a:rPr>
              <a:t>público (40 min.)</a:t>
            </a:r>
            <a:endParaRPr lang="en-US" sz="3000" dirty="0">
              <a:latin typeface="Candara" charset="0"/>
              <a:ea typeface="ＭＳ Ｐゴシック" charset="0"/>
              <a:cs typeface="Candara" charset="0"/>
            </a:endParaRPr>
          </a:p>
        </p:txBody>
      </p:sp>
    </p:spTree>
    <p:extLst>
      <p:ext uri="{BB962C8B-B14F-4D97-AF65-F5344CB8AC3E}">
        <p14:creationId xmlns:p14="http://schemas.microsoft.com/office/powerpoint/2010/main" val="894964662"/>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6"/>
          <p:cNvSpPr>
            <a:spLocks noGrp="1"/>
          </p:cNvSpPr>
          <p:nvPr>
            <p:ph type="title"/>
          </p:nvPr>
        </p:nvSpPr>
        <p:spPr>
          <a:xfrm>
            <a:off x="501650" y="533400"/>
            <a:ext cx="6508750" cy="1143000"/>
          </a:xfrm>
        </p:spPr>
        <p:txBody>
          <a:bodyPr/>
          <a:lstStyle/>
          <a:p>
            <a:pPr eaLnBrk="1" hangingPunct="1"/>
            <a:r>
              <a:rPr lang="es-ES_tradnl" sz="3000" dirty="0" smtClean="0">
                <a:latin typeface="Candara" charset="0"/>
                <a:ea typeface="ＭＳ Ｐゴシック" charset="0"/>
                <a:cs typeface="Candara" charset="0"/>
              </a:rPr>
              <a:t>2. El </a:t>
            </a:r>
            <a:r>
              <a:rPr lang="es-ES_tradnl" sz="3000" dirty="0">
                <a:latin typeface="Candara" charset="0"/>
                <a:ea typeface="ＭＳ Ｐゴシック" charset="0"/>
                <a:cs typeface="Candara" charset="0"/>
              </a:rPr>
              <a:t>marco jurídico de la protección de datos personales en el sector </a:t>
            </a:r>
            <a:r>
              <a:rPr lang="es-ES_tradnl" sz="3000" dirty="0" smtClean="0">
                <a:latin typeface="Candara" charset="0"/>
                <a:ea typeface="ＭＳ Ｐゴシック" charset="0"/>
                <a:cs typeface="Candara" charset="0"/>
              </a:rPr>
              <a:t>público (40 min.)</a:t>
            </a:r>
            <a:endParaRPr lang="en-US" sz="3000" dirty="0">
              <a:latin typeface="Candara" charset="0"/>
              <a:ea typeface="ＭＳ Ｐゴシック" charset="0"/>
              <a:cs typeface="Candara" charset="0"/>
            </a:endParaRPr>
          </a:p>
        </p:txBody>
      </p:sp>
      <p:sp>
        <p:nvSpPr>
          <p:cNvPr id="24578" name="Content Placeholder 7"/>
          <p:cNvSpPr>
            <a:spLocks noGrp="1"/>
          </p:cNvSpPr>
          <p:nvPr>
            <p:ph idx="1"/>
          </p:nvPr>
        </p:nvSpPr>
        <p:spPr>
          <a:xfrm>
            <a:off x="685800" y="2027237"/>
            <a:ext cx="6508750" cy="4144963"/>
          </a:xfrm>
        </p:spPr>
        <p:txBody>
          <a:bodyPr/>
          <a:lstStyle/>
          <a:p>
            <a:pPr eaLnBrk="1" hangingPunct="1"/>
            <a:r>
              <a:rPr lang="en-US" sz="2800" dirty="0">
                <a:latin typeface="Candara" charset="0"/>
                <a:ea typeface="ＭＳ Ｐゴシック" charset="0"/>
                <a:cs typeface="Candara" charset="0"/>
              </a:rPr>
              <a:t>a</a:t>
            </a:r>
            <a:r>
              <a:rPr lang="es-ES_tradnl" sz="2800" dirty="0">
                <a:latin typeface="Candara" charset="0"/>
                <a:ea typeface="ＭＳ Ｐゴシック" charset="0"/>
                <a:cs typeface="Candara" charset="0"/>
              </a:rPr>
              <a:t>. </a:t>
            </a:r>
            <a:r>
              <a:rPr lang="es-ES_tradnl" sz="2800" dirty="0" smtClean="0">
                <a:latin typeface="Candara" charset="0"/>
                <a:ea typeface="ＭＳ Ｐゴシック" charset="0"/>
                <a:cs typeface="Candara" charset="0"/>
              </a:rPr>
              <a:t>Ley </a:t>
            </a:r>
            <a:r>
              <a:rPr lang="es-ES_tradnl" sz="2800" dirty="0">
                <a:latin typeface="Candara" charset="0"/>
                <a:ea typeface="ＭＳ Ｐゴシック" charset="0"/>
                <a:cs typeface="Candara" charset="0"/>
              </a:rPr>
              <a:t>de </a:t>
            </a:r>
            <a:r>
              <a:rPr lang="es-ES_tradnl" sz="2800" dirty="0" smtClean="0">
                <a:latin typeface="Candara" charset="0"/>
                <a:ea typeface="ＭＳ Ｐゴシック" charset="0"/>
                <a:cs typeface="Candara" charset="0"/>
              </a:rPr>
              <a:t>Transparencia.</a:t>
            </a:r>
            <a:endParaRPr lang="es-ES_tradnl" sz="2800" dirty="0">
              <a:latin typeface="Candara" charset="0"/>
              <a:ea typeface="ＭＳ Ｐゴシック" charset="0"/>
              <a:cs typeface="Candara" charset="0"/>
            </a:endParaRPr>
          </a:p>
        </p:txBody>
      </p:sp>
      <p:sp>
        <p:nvSpPr>
          <p:cNvPr id="2" name="Slide Number Placeholder 1"/>
          <p:cNvSpPr>
            <a:spLocks noGrp="1"/>
          </p:cNvSpPr>
          <p:nvPr>
            <p:ph type="sldNum" sz="quarter" idx="10"/>
          </p:nvPr>
        </p:nvSpPr>
        <p:spPr/>
        <p:txBody>
          <a:bodyPr/>
          <a:lstStyle/>
          <a:p>
            <a:pPr>
              <a:defRPr/>
            </a:pPr>
            <a:fld id="{A81CC16B-A2BF-8643-AD6E-6CA69D94F792}" type="slidenum">
              <a:rPr lang="en-US" smtClean="0"/>
              <a:pPr>
                <a:defRPr/>
              </a:pPr>
              <a:t>36</a:t>
            </a:fld>
            <a:endParaRPr lang="en-US" dirty="0"/>
          </a:p>
        </p:txBody>
      </p:sp>
    </p:spTree>
    <p:extLst>
      <p:ext uri="{BB962C8B-B14F-4D97-AF65-F5344CB8AC3E}">
        <p14:creationId xmlns:p14="http://schemas.microsoft.com/office/powerpoint/2010/main" val="3577507457"/>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7"/>
          <p:cNvSpPr>
            <a:spLocks noGrp="1"/>
          </p:cNvSpPr>
          <p:nvPr>
            <p:ph idx="1"/>
          </p:nvPr>
        </p:nvSpPr>
        <p:spPr>
          <a:xfrm>
            <a:off x="727546" y="1556792"/>
            <a:ext cx="6508750" cy="3916363"/>
          </a:xfrm>
        </p:spPr>
        <p:txBody>
          <a:bodyPr/>
          <a:lstStyle/>
          <a:p>
            <a:pPr eaLnBrk="1" hangingPunct="1"/>
            <a:r>
              <a:rPr lang="es-ES_tradnl" sz="2800" dirty="0" smtClean="0">
                <a:latin typeface="Candara" pitchFamily="34" charset="0"/>
                <a:ea typeface="ＭＳ Ｐゴシック" pitchFamily="34" charset="-128"/>
              </a:rPr>
              <a:t>¿</a:t>
            </a:r>
            <a:r>
              <a:rPr lang="es-ES_tradnl" sz="2800" dirty="0">
                <a:latin typeface="Candara" pitchFamily="34" charset="0"/>
                <a:ea typeface="ＭＳ Ｐゴシック" pitchFamily="34" charset="-128"/>
              </a:rPr>
              <a:t>Cómo se aplica la normativa mexicana</a:t>
            </a:r>
            <a:r>
              <a:rPr lang="es-ES_tradnl" sz="2800" dirty="0" smtClean="0">
                <a:latin typeface="Candara" pitchFamily="34" charset="0"/>
                <a:ea typeface="ＭＳ Ｐゴシック" pitchFamily="34" charset="-128"/>
              </a:rPr>
              <a:t>?</a:t>
            </a:r>
          </a:p>
          <a:p>
            <a:pPr lvl="1" eaLnBrk="1" hangingPunct="1"/>
            <a:r>
              <a:rPr lang="es-ES_tradnl" sz="2000" dirty="0" smtClean="0">
                <a:latin typeface="Candara" pitchFamily="34" charset="0"/>
                <a:ea typeface="ＭＳ Ｐゴシック" pitchFamily="34" charset="-128"/>
              </a:rPr>
              <a:t>A </a:t>
            </a:r>
            <a:r>
              <a:rPr lang="es-ES_tradnl" sz="2000" dirty="0">
                <a:latin typeface="Candara" pitchFamily="34" charset="0"/>
                <a:ea typeface="ＭＳ Ｐゴシック" pitchFamily="34" charset="-128"/>
              </a:rPr>
              <a:t>instituciones educativas públicas: LFTAIPG</a:t>
            </a:r>
          </a:p>
          <a:p>
            <a:pPr lvl="2" eaLnBrk="1" hangingPunct="1"/>
            <a:r>
              <a:rPr lang="es-ES_tradnl" sz="1800" dirty="0" smtClean="0">
                <a:latin typeface="Candara" pitchFamily="34" charset="0"/>
                <a:ea typeface="ＭＳ Ｐゴシック" pitchFamily="34" charset="-128"/>
              </a:rPr>
              <a:t>Incluye </a:t>
            </a:r>
            <a:r>
              <a:rPr lang="es-ES_tradnl" sz="1800" dirty="0">
                <a:latin typeface="Candara" pitchFamily="34" charset="0"/>
                <a:ea typeface="ＭＳ Ｐゴシック" pitchFamily="34" charset="-128"/>
              </a:rPr>
              <a:t>unos principios de protección de datos.  Insuficientes.</a:t>
            </a:r>
          </a:p>
          <a:p>
            <a:pPr lvl="2" eaLnBrk="1" hangingPunct="1"/>
            <a:r>
              <a:rPr lang="es-ES_tradnl" sz="1800" dirty="0" smtClean="0">
                <a:latin typeface="Candara" pitchFamily="34" charset="0"/>
                <a:ea typeface="ＭＳ Ｐゴシック" pitchFamily="34" charset="-128"/>
              </a:rPr>
              <a:t>Obligación </a:t>
            </a:r>
            <a:r>
              <a:rPr lang="es-ES_tradnl" sz="1800" dirty="0">
                <a:latin typeface="Candara" pitchFamily="34" charset="0"/>
                <a:ea typeface="ＭＳ Ｐゴシック" pitchFamily="34" charset="-128"/>
              </a:rPr>
              <a:t>del aviso de privacidad.</a:t>
            </a:r>
          </a:p>
          <a:p>
            <a:pPr lvl="2" eaLnBrk="1" hangingPunct="1"/>
            <a:r>
              <a:rPr lang="es-ES_tradnl" sz="1800" dirty="0" smtClean="0">
                <a:latin typeface="Candara" pitchFamily="34" charset="0"/>
                <a:ea typeface="ＭＳ Ｐゴシック" pitchFamily="34" charset="-128"/>
              </a:rPr>
              <a:t>Procedimientos </a:t>
            </a:r>
            <a:r>
              <a:rPr lang="es-ES_tradnl" sz="1800" dirty="0">
                <a:latin typeface="Candara" pitchFamily="34" charset="0"/>
                <a:ea typeface="ＭＳ Ｐゴシック" pitchFamily="34" charset="-128"/>
              </a:rPr>
              <a:t>“ARCO”.</a:t>
            </a:r>
          </a:p>
          <a:p>
            <a:pPr lvl="2" eaLnBrk="1" hangingPunct="1"/>
            <a:r>
              <a:rPr lang="es-ES_tradnl" sz="1800" dirty="0" smtClean="0">
                <a:latin typeface="Candara" pitchFamily="34" charset="0"/>
                <a:ea typeface="ＭＳ Ｐゴシック" pitchFamily="34" charset="-128"/>
              </a:rPr>
              <a:t>Medidas </a:t>
            </a:r>
            <a:r>
              <a:rPr lang="es-ES_tradnl" sz="1800" dirty="0">
                <a:latin typeface="Candara" pitchFamily="34" charset="0"/>
                <a:ea typeface="ＭＳ Ｐゴシック" pitchFamily="34" charset="-128"/>
              </a:rPr>
              <a:t>de seguridad.  Principio es sólo básico.</a:t>
            </a:r>
          </a:p>
          <a:p>
            <a:pPr lvl="2" eaLnBrk="1" hangingPunct="1"/>
            <a:r>
              <a:rPr lang="es-ES_tradnl" sz="1800" dirty="0" smtClean="0">
                <a:latin typeface="Candara" pitchFamily="34" charset="0"/>
                <a:ea typeface="ＭＳ Ｐゴシック" pitchFamily="34" charset="-128"/>
              </a:rPr>
              <a:t>Transferencias </a:t>
            </a:r>
            <a:r>
              <a:rPr lang="es-ES_tradnl" sz="1800" dirty="0">
                <a:latin typeface="Candara" pitchFamily="34" charset="0"/>
                <a:ea typeface="ＭＳ Ｐゴシック" pitchFamily="34" charset="-128"/>
              </a:rPr>
              <a:t>prohibidas a menos que se tenga el consentimiento expreso del titular.</a:t>
            </a:r>
          </a:p>
          <a:p>
            <a:pPr marL="630238" lvl="2" indent="0" eaLnBrk="1" hangingPunct="1">
              <a:buNone/>
            </a:pPr>
            <a:r>
              <a:rPr lang="es-ES_tradnl" sz="1800" dirty="0">
                <a:latin typeface="Candara" pitchFamily="34" charset="0"/>
                <a:ea typeface="ＭＳ Ｐゴシック" pitchFamily="34" charset="-128"/>
              </a:rPr>
              <a:t>Excepciones:</a:t>
            </a:r>
          </a:p>
          <a:p>
            <a:pPr lvl="3" eaLnBrk="1" hangingPunct="1"/>
            <a:r>
              <a:rPr lang="es-ES_tradnl" sz="1600" dirty="0" smtClean="0">
                <a:latin typeface="Candara" pitchFamily="34" charset="0"/>
                <a:ea typeface="ＭＳ Ｐゴシック" pitchFamily="34" charset="-128"/>
              </a:rPr>
              <a:t>datos </a:t>
            </a:r>
            <a:r>
              <a:rPr lang="es-ES_tradnl" sz="1600" dirty="0">
                <a:latin typeface="Candara" pitchFamily="34" charset="0"/>
                <a:ea typeface="ＭＳ Ｐゴシック" pitchFamily="34" charset="-128"/>
              </a:rPr>
              <a:t>NO personales (</a:t>
            </a:r>
            <a:r>
              <a:rPr lang="es-ES_tradnl" sz="1600" dirty="0" smtClean="0">
                <a:latin typeface="Candara" pitchFamily="34" charset="0"/>
                <a:ea typeface="ＭＳ Ｐゴシック" pitchFamily="34" charset="-128"/>
              </a:rPr>
              <a:t>disociados</a:t>
            </a:r>
            <a:r>
              <a:rPr lang="es-ES_tradnl" sz="1600" dirty="0">
                <a:latin typeface="Candara" pitchFamily="34" charset="0"/>
                <a:ea typeface="ＭＳ Ｐゴシック" pitchFamily="34" charset="-128"/>
              </a:rPr>
              <a:t>);</a:t>
            </a:r>
          </a:p>
          <a:p>
            <a:pPr lvl="3" eaLnBrk="1" hangingPunct="1"/>
            <a:r>
              <a:rPr lang="es-ES_tradnl" sz="1600" dirty="0" smtClean="0">
                <a:latin typeface="Candara" pitchFamily="34" charset="0"/>
                <a:ea typeface="ＭＳ Ｐゴシック" pitchFamily="34" charset="-128"/>
              </a:rPr>
              <a:t>entre </a:t>
            </a:r>
            <a:r>
              <a:rPr lang="es-ES_tradnl" sz="1600" dirty="0">
                <a:latin typeface="Candara" pitchFamily="34" charset="0"/>
                <a:ea typeface="ＭＳ Ｐゴシック" pitchFamily="34" charset="-128"/>
              </a:rPr>
              <a:t>dependencias y entidades;</a:t>
            </a:r>
          </a:p>
          <a:p>
            <a:pPr lvl="3" eaLnBrk="1" hangingPunct="1"/>
            <a:r>
              <a:rPr lang="es-ES_tradnl" sz="1600" dirty="0" smtClean="0">
                <a:latin typeface="Candara" pitchFamily="34" charset="0"/>
                <a:ea typeface="ＭＳ Ｐゴシック" pitchFamily="34" charset="-128"/>
              </a:rPr>
              <a:t>orden </a:t>
            </a:r>
            <a:r>
              <a:rPr lang="es-ES_tradnl" sz="1600" dirty="0">
                <a:latin typeface="Candara" pitchFamily="34" charset="0"/>
                <a:ea typeface="ＭＳ Ｐゴシック" pitchFamily="34" charset="-128"/>
              </a:rPr>
              <a:t>judicial;</a:t>
            </a:r>
          </a:p>
          <a:p>
            <a:pPr lvl="3" eaLnBrk="1" hangingPunct="1"/>
            <a:r>
              <a:rPr lang="es-ES_tradnl" sz="1600" dirty="0" smtClean="0">
                <a:latin typeface="Candara" pitchFamily="34" charset="0"/>
                <a:ea typeface="ＭＳ Ｐゴシック" pitchFamily="34" charset="-128"/>
              </a:rPr>
              <a:t>remisiones </a:t>
            </a:r>
            <a:r>
              <a:rPr lang="es-ES_tradnl" sz="1600" dirty="0">
                <a:latin typeface="Candara" pitchFamily="34" charset="0"/>
                <a:ea typeface="ＭＳ Ｐゴシック" pitchFamily="34" charset="-128"/>
              </a:rPr>
              <a:t>a encargados;</a:t>
            </a:r>
          </a:p>
          <a:p>
            <a:pPr lvl="3" eaLnBrk="1" hangingPunct="1"/>
            <a:r>
              <a:rPr lang="es-ES_tradnl" sz="1600" dirty="0" smtClean="0">
                <a:latin typeface="Candara" pitchFamily="34" charset="0"/>
                <a:ea typeface="ＭＳ Ｐゴシック" pitchFamily="34" charset="-128"/>
              </a:rPr>
              <a:t>otros </a:t>
            </a:r>
            <a:r>
              <a:rPr lang="es-ES_tradnl" sz="1600" dirty="0">
                <a:latin typeface="Candara" pitchFamily="34" charset="0"/>
                <a:ea typeface="ＭＳ Ｐゴシック" pitchFamily="34" charset="-128"/>
              </a:rPr>
              <a:t>casos establecidos por ley</a:t>
            </a:r>
            <a:r>
              <a:rPr lang="es-ES_tradnl" sz="1600" dirty="0" smtClean="0">
                <a:latin typeface="Candara" pitchFamily="34" charset="0"/>
                <a:ea typeface="ＭＳ Ｐゴシック" pitchFamily="34" charset="-128"/>
              </a:rPr>
              <a:t>.</a:t>
            </a:r>
            <a:endParaRPr lang="es-ES_tradnl" sz="1600" dirty="0">
              <a:latin typeface="Candara" pitchFamily="34" charset="0"/>
              <a:ea typeface="ＭＳ Ｐゴシック" pitchFamily="34" charset="-128"/>
            </a:endParaRPr>
          </a:p>
        </p:txBody>
      </p:sp>
      <p:sp>
        <p:nvSpPr>
          <p:cNvPr id="24579" name="Footer Placeholder 3"/>
          <p:cNvSpPr txBox="1">
            <a:spLocks/>
          </p:cNvSpPr>
          <p:nvPr/>
        </p:nvSpPr>
        <p:spPr bwMode="auto">
          <a:xfrm>
            <a:off x="228600" y="6340475"/>
            <a:ext cx="6007100" cy="365125"/>
          </a:xfrm>
          <a:prstGeom prst="rect">
            <a:avLst/>
          </a:prstGeom>
          <a:noFill/>
          <a:ln w="9525">
            <a:noFill/>
            <a:miter lim="800000"/>
            <a:headEnd/>
            <a:tailEnd/>
          </a:ln>
        </p:spPr>
        <p:txBody>
          <a:bodyPr anchor="ctr"/>
          <a:lstStyle/>
          <a:p>
            <a:fld id="{3FF1821D-35FD-497E-A915-09FEF314A160}" type="slidenum">
              <a:rPr lang="en-US" sz="1400">
                <a:solidFill>
                  <a:srgbClr val="858585"/>
                </a:solidFill>
                <a:latin typeface="Helvetica Neue" charset="0"/>
              </a:rPr>
              <a:pPr/>
              <a:t>37</a:t>
            </a:fld>
            <a:endParaRPr lang="en-US" sz="1400">
              <a:solidFill>
                <a:srgbClr val="858585"/>
              </a:solidFill>
              <a:latin typeface="Helvetica Neue" charset="0"/>
            </a:endParaRPr>
          </a:p>
        </p:txBody>
      </p:sp>
      <p:sp>
        <p:nvSpPr>
          <p:cNvPr id="6" name="Title 6"/>
          <p:cNvSpPr>
            <a:spLocks noGrp="1"/>
          </p:cNvSpPr>
          <p:nvPr>
            <p:ph type="title"/>
          </p:nvPr>
        </p:nvSpPr>
        <p:spPr>
          <a:xfrm>
            <a:off x="501650" y="228600"/>
            <a:ext cx="6508750" cy="1143000"/>
          </a:xfrm>
        </p:spPr>
        <p:txBody>
          <a:bodyPr/>
          <a:lstStyle/>
          <a:p>
            <a:pPr eaLnBrk="1" hangingPunct="1"/>
            <a:r>
              <a:rPr lang="es-ES_tradnl" sz="2600" dirty="0" smtClean="0">
                <a:latin typeface="Candara" charset="0"/>
                <a:ea typeface="ＭＳ Ｐゴシック" charset="0"/>
                <a:cs typeface="Candara" charset="0"/>
              </a:rPr>
              <a:t>2. El </a:t>
            </a:r>
            <a:r>
              <a:rPr lang="es-ES_tradnl" sz="2600" dirty="0">
                <a:latin typeface="Candara" charset="0"/>
                <a:ea typeface="ＭＳ Ｐゴシック" charset="0"/>
                <a:cs typeface="Candara" charset="0"/>
              </a:rPr>
              <a:t>marco jurídico de la protección de datos personales en el sector </a:t>
            </a:r>
            <a:r>
              <a:rPr lang="es-ES_tradnl" sz="2600" dirty="0" smtClean="0">
                <a:latin typeface="Candara" charset="0"/>
                <a:ea typeface="ＭＳ Ｐゴシック" charset="0"/>
                <a:cs typeface="Candara" charset="0"/>
              </a:rPr>
              <a:t>público (40 min.)</a:t>
            </a:r>
            <a:endParaRPr lang="en-US" sz="2600" dirty="0">
              <a:latin typeface="Candara" charset="0"/>
              <a:ea typeface="ＭＳ Ｐゴシック" charset="0"/>
              <a:cs typeface="Candara" charset="0"/>
            </a:endParaRPr>
          </a:p>
        </p:txBody>
      </p:sp>
    </p:spTree>
    <p:extLst>
      <p:ext uri="{BB962C8B-B14F-4D97-AF65-F5344CB8AC3E}">
        <p14:creationId xmlns:p14="http://schemas.microsoft.com/office/powerpoint/2010/main" val="525840098"/>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7"/>
          <p:cNvSpPr>
            <a:spLocks noGrp="1"/>
          </p:cNvSpPr>
          <p:nvPr>
            <p:ph idx="1"/>
          </p:nvPr>
        </p:nvSpPr>
        <p:spPr>
          <a:xfrm>
            <a:off x="727546" y="1951037"/>
            <a:ext cx="6508750" cy="3916363"/>
          </a:xfrm>
        </p:spPr>
        <p:txBody>
          <a:bodyPr/>
          <a:lstStyle/>
          <a:p>
            <a:pPr eaLnBrk="1" hangingPunct="1"/>
            <a:r>
              <a:rPr lang="es-ES_tradnl" sz="2800" dirty="0" smtClean="0">
                <a:latin typeface="Candara" pitchFamily="34" charset="0"/>
                <a:ea typeface="ＭＳ Ｐゴシック" pitchFamily="34" charset="-128"/>
              </a:rPr>
              <a:t>¿</a:t>
            </a:r>
            <a:r>
              <a:rPr lang="es-ES_tradnl" sz="2800" dirty="0">
                <a:latin typeface="Candara" pitchFamily="34" charset="0"/>
                <a:ea typeface="ＭＳ Ｐゴシック" pitchFamily="34" charset="-128"/>
              </a:rPr>
              <a:t>Cómo se aplica la normativa mexicana</a:t>
            </a:r>
            <a:r>
              <a:rPr lang="es-ES_tradnl" sz="2800" dirty="0" smtClean="0">
                <a:latin typeface="Candara" pitchFamily="34" charset="0"/>
                <a:ea typeface="ＭＳ Ｐゴシック" pitchFamily="34" charset="-128"/>
              </a:rPr>
              <a:t>?</a:t>
            </a:r>
          </a:p>
          <a:p>
            <a:pPr lvl="1" eaLnBrk="1" hangingPunct="1">
              <a:buSzPct val="68000"/>
            </a:pPr>
            <a:r>
              <a:rPr lang="es-MX" sz="2000" dirty="0">
                <a:latin typeface="Candara" pitchFamily="34" charset="0"/>
                <a:ea typeface="ＭＳ Ｐゴシック" pitchFamily="34" charset="-128"/>
              </a:rPr>
              <a:t>A instituciones educativas privadas: </a:t>
            </a:r>
            <a:r>
              <a:rPr lang="es-MX" sz="2000" dirty="0" smtClean="0">
                <a:latin typeface="Candara" pitchFamily="34" charset="0"/>
                <a:ea typeface="ＭＳ Ｐゴシック" pitchFamily="34" charset="-128"/>
              </a:rPr>
              <a:t>LFPDPPP</a:t>
            </a:r>
          </a:p>
          <a:p>
            <a:pPr lvl="2" eaLnBrk="1" hangingPunct="1">
              <a:buSzPct val="68000"/>
            </a:pPr>
            <a:r>
              <a:rPr lang="es-ES_tradnl" sz="1800" dirty="0" smtClean="0">
                <a:latin typeface="Candara" pitchFamily="34" charset="0"/>
                <a:ea typeface="ＭＳ Ｐゴシック" pitchFamily="34" charset="-128"/>
              </a:rPr>
              <a:t>Ley promulgada </a:t>
            </a:r>
            <a:r>
              <a:rPr lang="es-ES_tradnl" sz="1800" dirty="0">
                <a:latin typeface="Candara" pitchFamily="34" charset="0"/>
                <a:ea typeface="ＭＳ Ｐゴシック" pitchFamily="34" charset="-128"/>
              </a:rPr>
              <a:t>en </a:t>
            </a:r>
            <a:r>
              <a:rPr lang="es-ES_tradnl" sz="1800" dirty="0" smtClean="0">
                <a:latin typeface="Candara" pitchFamily="34" charset="0"/>
                <a:ea typeface="ＭＳ Ｐゴシック" pitchFamily="34" charset="-128"/>
              </a:rPr>
              <a:t>2010; entró en vigor en 2012.</a:t>
            </a:r>
          </a:p>
          <a:p>
            <a:pPr lvl="2" eaLnBrk="1" hangingPunct="1">
              <a:buSzPct val="68000"/>
            </a:pPr>
            <a:r>
              <a:rPr lang="es-ES_tradnl" sz="1800" dirty="0" smtClean="0">
                <a:latin typeface="Candara" pitchFamily="34" charset="0"/>
                <a:ea typeface="ＭＳ Ｐゴシック" pitchFamily="34" charset="-128"/>
              </a:rPr>
              <a:t>Busca </a:t>
            </a:r>
            <a:r>
              <a:rPr lang="es-ES_tradnl" sz="1800" dirty="0">
                <a:latin typeface="Candara" pitchFamily="34" charset="0"/>
                <a:ea typeface="ＭＳ Ｐゴシック" pitchFamily="34" charset="-128"/>
              </a:rPr>
              <a:t>proteger los datos personales </a:t>
            </a:r>
            <a:r>
              <a:rPr lang="es-ES_tradnl" sz="1800" dirty="0" smtClean="0">
                <a:latin typeface="Candara" pitchFamily="34" charset="0"/>
                <a:ea typeface="ＭＳ Ｐゴシック" pitchFamily="34" charset="-128"/>
              </a:rPr>
              <a:t>en posesión </a:t>
            </a:r>
            <a:r>
              <a:rPr lang="es-ES_tradnl" sz="1800" dirty="0">
                <a:latin typeface="Candara" pitchFamily="34" charset="0"/>
                <a:ea typeface="ＭＳ Ｐゴシック" pitchFamily="34" charset="-128"/>
              </a:rPr>
              <a:t>de los particulares y regular su tratamiento legítimo</a:t>
            </a:r>
            <a:r>
              <a:rPr lang="es-ES_tradnl" sz="1800" dirty="0" smtClean="0">
                <a:latin typeface="Candara" pitchFamily="34" charset="0"/>
                <a:ea typeface="ＭＳ Ｐゴシック" pitchFamily="34" charset="-128"/>
              </a:rPr>
              <a:t>, controlado </a:t>
            </a:r>
            <a:r>
              <a:rPr lang="es-ES_tradnl" sz="1800" dirty="0">
                <a:latin typeface="Candara" pitchFamily="34" charset="0"/>
                <a:ea typeface="ＭＳ Ｐゴシック" pitchFamily="34" charset="-128"/>
              </a:rPr>
              <a:t>e informado, a efecto de garantizar la privacidad y </a:t>
            </a:r>
            <a:r>
              <a:rPr lang="es-ES_tradnl" sz="1800" dirty="0" smtClean="0">
                <a:latin typeface="Candara" pitchFamily="34" charset="0"/>
                <a:ea typeface="ＭＳ Ｐゴシック" pitchFamily="34" charset="-128"/>
              </a:rPr>
              <a:t>el derecho </a:t>
            </a:r>
            <a:r>
              <a:rPr lang="es-ES_tradnl" sz="1800" dirty="0">
                <a:latin typeface="Candara" pitchFamily="34" charset="0"/>
                <a:ea typeface="ＭＳ Ｐゴシック" pitchFamily="34" charset="-128"/>
              </a:rPr>
              <a:t>a la autodeterminación informativa de los individuos</a:t>
            </a:r>
            <a:r>
              <a:rPr lang="es-ES_tradnl" sz="1800" dirty="0" smtClean="0">
                <a:latin typeface="Candara" pitchFamily="34" charset="0"/>
                <a:ea typeface="ＭＳ Ｐゴシック" pitchFamily="34" charset="-128"/>
              </a:rPr>
              <a:t>.</a:t>
            </a:r>
            <a:endParaRPr lang="es-ES_tradnl" sz="1800" dirty="0">
              <a:latin typeface="Candara" pitchFamily="34" charset="0"/>
              <a:ea typeface="ＭＳ Ｐゴシック" pitchFamily="34" charset="-128"/>
            </a:endParaRPr>
          </a:p>
        </p:txBody>
      </p:sp>
      <p:sp>
        <p:nvSpPr>
          <p:cNvPr id="24579" name="Footer Placeholder 3"/>
          <p:cNvSpPr txBox="1">
            <a:spLocks/>
          </p:cNvSpPr>
          <p:nvPr/>
        </p:nvSpPr>
        <p:spPr bwMode="auto">
          <a:xfrm>
            <a:off x="228600" y="6340475"/>
            <a:ext cx="6007100" cy="365125"/>
          </a:xfrm>
          <a:prstGeom prst="rect">
            <a:avLst/>
          </a:prstGeom>
          <a:noFill/>
          <a:ln w="9525">
            <a:noFill/>
            <a:miter lim="800000"/>
            <a:headEnd/>
            <a:tailEnd/>
          </a:ln>
        </p:spPr>
        <p:txBody>
          <a:bodyPr anchor="ctr"/>
          <a:lstStyle/>
          <a:p>
            <a:fld id="{3FF1821D-35FD-497E-A915-09FEF314A160}" type="slidenum">
              <a:rPr lang="en-US" sz="1400">
                <a:solidFill>
                  <a:srgbClr val="858585"/>
                </a:solidFill>
                <a:latin typeface="Helvetica Neue" charset="0"/>
              </a:rPr>
              <a:pPr/>
              <a:t>38</a:t>
            </a:fld>
            <a:endParaRPr lang="en-US" sz="1400">
              <a:solidFill>
                <a:srgbClr val="858585"/>
              </a:solidFill>
              <a:latin typeface="Helvetica Neue" charset="0"/>
            </a:endParaRPr>
          </a:p>
        </p:txBody>
      </p:sp>
      <p:sp>
        <p:nvSpPr>
          <p:cNvPr id="8" name="Title 6"/>
          <p:cNvSpPr>
            <a:spLocks noGrp="1"/>
          </p:cNvSpPr>
          <p:nvPr>
            <p:ph type="title"/>
          </p:nvPr>
        </p:nvSpPr>
        <p:spPr>
          <a:xfrm>
            <a:off x="501650" y="228600"/>
            <a:ext cx="6508750" cy="1143000"/>
          </a:xfrm>
        </p:spPr>
        <p:txBody>
          <a:bodyPr/>
          <a:lstStyle/>
          <a:p>
            <a:pPr eaLnBrk="1" hangingPunct="1"/>
            <a:r>
              <a:rPr lang="es-ES_tradnl" sz="2600" dirty="0" smtClean="0">
                <a:latin typeface="Candara" charset="0"/>
                <a:ea typeface="ＭＳ Ｐゴシック" charset="0"/>
                <a:cs typeface="Candara" charset="0"/>
              </a:rPr>
              <a:t>2. El </a:t>
            </a:r>
            <a:r>
              <a:rPr lang="es-ES_tradnl" sz="2600" dirty="0">
                <a:latin typeface="Candara" charset="0"/>
                <a:ea typeface="ＭＳ Ｐゴシック" charset="0"/>
                <a:cs typeface="Candara" charset="0"/>
              </a:rPr>
              <a:t>marco jurídico de la protección de datos personales en el sector </a:t>
            </a:r>
            <a:r>
              <a:rPr lang="es-ES_tradnl" sz="2600" dirty="0" smtClean="0">
                <a:latin typeface="Candara" charset="0"/>
                <a:ea typeface="ＭＳ Ｐゴシック" charset="0"/>
                <a:cs typeface="Candara" charset="0"/>
              </a:rPr>
              <a:t>público (40 min.)</a:t>
            </a:r>
            <a:endParaRPr lang="en-US" sz="2600" dirty="0">
              <a:latin typeface="Candara" charset="0"/>
              <a:ea typeface="ＭＳ Ｐゴシック" charset="0"/>
              <a:cs typeface="Candara" charset="0"/>
            </a:endParaRPr>
          </a:p>
        </p:txBody>
      </p:sp>
    </p:spTree>
    <p:extLst>
      <p:ext uri="{BB962C8B-B14F-4D97-AF65-F5344CB8AC3E}">
        <p14:creationId xmlns:p14="http://schemas.microsoft.com/office/powerpoint/2010/main" val="696698313"/>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6"/>
          <p:cNvSpPr>
            <a:spLocks noGrp="1"/>
          </p:cNvSpPr>
          <p:nvPr>
            <p:ph type="title"/>
          </p:nvPr>
        </p:nvSpPr>
        <p:spPr>
          <a:xfrm>
            <a:off x="501650" y="533400"/>
            <a:ext cx="6508750" cy="1143000"/>
          </a:xfrm>
        </p:spPr>
        <p:txBody>
          <a:bodyPr/>
          <a:lstStyle/>
          <a:p>
            <a:pPr eaLnBrk="1" hangingPunct="1"/>
            <a:r>
              <a:rPr lang="es-ES_tradnl" sz="3000" dirty="0" smtClean="0">
                <a:latin typeface="Candara" charset="0"/>
                <a:ea typeface="ＭＳ Ｐゴシック" charset="0"/>
                <a:cs typeface="Candara" charset="0"/>
              </a:rPr>
              <a:t>2. El </a:t>
            </a:r>
            <a:r>
              <a:rPr lang="es-ES_tradnl" sz="3000" dirty="0">
                <a:latin typeface="Candara" charset="0"/>
                <a:ea typeface="ＭＳ Ｐゴシック" charset="0"/>
                <a:cs typeface="Candara" charset="0"/>
              </a:rPr>
              <a:t>marco jurídico de la protección de datos personales en el sector </a:t>
            </a:r>
            <a:r>
              <a:rPr lang="es-ES_tradnl" sz="3000" dirty="0" smtClean="0">
                <a:latin typeface="Candara" charset="0"/>
                <a:ea typeface="ＭＳ Ｐゴシック" charset="0"/>
                <a:cs typeface="Candara" charset="0"/>
              </a:rPr>
              <a:t>público (40 min.)</a:t>
            </a:r>
            <a:endParaRPr lang="en-US" sz="3000" dirty="0">
              <a:latin typeface="Candara" charset="0"/>
              <a:ea typeface="ＭＳ Ｐゴシック" charset="0"/>
              <a:cs typeface="Candara" charset="0"/>
            </a:endParaRPr>
          </a:p>
        </p:txBody>
      </p:sp>
      <p:sp>
        <p:nvSpPr>
          <p:cNvPr id="24578" name="Content Placeholder 7"/>
          <p:cNvSpPr>
            <a:spLocks noGrp="1"/>
          </p:cNvSpPr>
          <p:nvPr>
            <p:ph idx="1"/>
          </p:nvPr>
        </p:nvSpPr>
        <p:spPr>
          <a:xfrm>
            <a:off x="685800" y="2027237"/>
            <a:ext cx="6508750" cy="4144963"/>
          </a:xfrm>
        </p:spPr>
        <p:txBody>
          <a:bodyPr/>
          <a:lstStyle/>
          <a:p>
            <a:pPr eaLnBrk="1" hangingPunct="1"/>
            <a:r>
              <a:rPr lang="es-ES_tradnl" sz="2800" dirty="0" smtClean="0">
                <a:latin typeface="Candara" charset="0"/>
                <a:ea typeface="ＭＳ Ｐゴシック" charset="0"/>
                <a:cs typeface="Candara" charset="0"/>
              </a:rPr>
              <a:t>b. Principios </a:t>
            </a:r>
            <a:r>
              <a:rPr lang="es-ES_tradnl" sz="2800" dirty="0">
                <a:latin typeface="Candara" charset="0"/>
                <a:ea typeface="ＭＳ Ｐゴシック" charset="0"/>
                <a:cs typeface="Candara" charset="0"/>
              </a:rPr>
              <a:t>derivados de la </a:t>
            </a:r>
            <a:r>
              <a:rPr lang="es-ES_tradnl" sz="2800" dirty="0" smtClean="0">
                <a:latin typeface="Candara" charset="0"/>
                <a:ea typeface="ＭＳ Ｐゴシック" charset="0"/>
                <a:cs typeface="Candara" charset="0"/>
              </a:rPr>
              <a:t>Ley Federal de Protecci</a:t>
            </a:r>
            <a:r>
              <a:rPr lang="es-ES_tradnl" sz="2800" dirty="0" smtClean="0">
                <a:latin typeface="Candara" charset="0"/>
                <a:ea typeface="ＭＳ Ｐゴシック" charset="0"/>
                <a:cs typeface="Candara" charset="0"/>
              </a:rPr>
              <a:t>ón de Datos Personales en Posesión de Particulares (LFPDPPP)</a:t>
            </a:r>
            <a:r>
              <a:rPr lang="es-ES_tradnl" sz="2800" dirty="0" smtClean="0">
                <a:latin typeface="Candara" charset="0"/>
                <a:ea typeface="ＭＳ Ｐゴシック" charset="0"/>
                <a:cs typeface="Candara" charset="0"/>
              </a:rPr>
              <a:t>.</a:t>
            </a:r>
            <a:endParaRPr lang="es-ES_tradnl" sz="2800" dirty="0">
              <a:latin typeface="Candara" charset="0"/>
              <a:ea typeface="ＭＳ Ｐゴシック" charset="0"/>
              <a:cs typeface="Candara" charset="0"/>
            </a:endParaRPr>
          </a:p>
        </p:txBody>
      </p:sp>
      <p:sp>
        <p:nvSpPr>
          <p:cNvPr id="2" name="Slide Number Placeholder 1"/>
          <p:cNvSpPr>
            <a:spLocks noGrp="1"/>
          </p:cNvSpPr>
          <p:nvPr>
            <p:ph type="sldNum" sz="quarter" idx="10"/>
          </p:nvPr>
        </p:nvSpPr>
        <p:spPr/>
        <p:txBody>
          <a:bodyPr/>
          <a:lstStyle/>
          <a:p>
            <a:pPr>
              <a:defRPr/>
            </a:pPr>
            <a:fld id="{A81CC16B-A2BF-8643-AD6E-6CA69D94F792}" type="slidenum">
              <a:rPr lang="en-US" smtClean="0"/>
              <a:pPr>
                <a:defRPr/>
              </a:pPr>
              <a:t>39</a:t>
            </a:fld>
            <a:endParaRPr lang="en-US" dirty="0"/>
          </a:p>
        </p:txBody>
      </p:sp>
    </p:spTree>
    <p:extLst>
      <p:ext uri="{BB962C8B-B14F-4D97-AF65-F5344CB8AC3E}">
        <p14:creationId xmlns:p14="http://schemas.microsoft.com/office/powerpoint/2010/main" val="2786163684"/>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6"/>
          <p:cNvSpPr>
            <a:spLocks noGrp="1"/>
          </p:cNvSpPr>
          <p:nvPr>
            <p:ph type="title"/>
          </p:nvPr>
        </p:nvSpPr>
        <p:spPr>
          <a:xfrm>
            <a:off x="501650" y="609600"/>
            <a:ext cx="6508750" cy="838200"/>
          </a:xfrm>
        </p:spPr>
        <p:txBody>
          <a:bodyPr/>
          <a:lstStyle/>
          <a:p>
            <a:pPr eaLnBrk="1" hangingPunct="1"/>
            <a:r>
              <a:rPr lang="en-US" sz="4000" dirty="0" smtClean="0">
                <a:latin typeface="Candara" charset="0"/>
                <a:ea typeface="ＭＳ Ｐゴシック" charset="0"/>
                <a:cs typeface="Candara" charset="0"/>
              </a:rPr>
              <a:t>1. </a:t>
            </a:r>
            <a:r>
              <a:rPr lang="en-US" sz="4000" dirty="0" err="1" smtClean="0">
                <a:latin typeface="Candara" charset="0"/>
                <a:ea typeface="ＭＳ Ｐゴシック" charset="0"/>
                <a:cs typeface="Candara" charset="0"/>
              </a:rPr>
              <a:t>Introducci</a:t>
            </a:r>
            <a:r>
              <a:rPr lang="en-US" sz="4000" dirty="0" err="1" smtClean="0">
                <a:latin typeface="Candara" charset="0"/>
                <a:ea typeface="ＭＳ Ｐゴシック" charset="0"/>
                <a:cs typeface="Candara" charset="0"/>
              </a:rPr>
              <a:t>ón</a:t>
            </a:r>
            <a:r>
              <a:rPr lang="en-US" sz="4000" dirty="0" smtClean="0">
                <a:latin typeface="Candara" charset="0"/>
                <a:ea typeface="ＭＳ Ｐゴシック" charset="0"/>
                <a:cs typeface="Candara" charset="0"/>
              </a:rPr>
              <a:t> (10 min.)</a:t>
            </a:r>
            <a:endParaRPr lang="en-US" sz="4000" dirty="0">
              <a:latin typeface="Candara" charset="0"/>
              <a:ea typeface="ＭＳ Ｐゴシック" charset="0"/>
              <a:cs typeface="Candara" charset="0"/>
            </a:endParaRPr>
          </a:p>
        </p:txBody>
      </p:sp>
      <p:sp>
        <p:nvSpPr>
          <p:cNvPr id="24578" name="Content Placeholder 7"/>
          <p:cNvSpPr>
            <a:spLocks noGrp="1"/>
          </p:cNvSpPr>
          <p:nvPr>
            <p:ph idx="1"/>
          </p:nvPr>
        </p:nvSpPr>
        <p:spPr>
          <a:xfrm>
            <a:off x="685800" y="1798637"/>
            <a:ext cx="6508750" cy="4144963"/>
          </a:xfrm>
        </p:spPr>
        <p:txBody>
          <a:bodyPr/>
          <a:lstStyle/>
          <a:p>
            <a:pPr eaLnBrk="1" hangingPunct="1"/>
            <a:r>
              <a:rPr lang="en-US" sz="2800" dirty="0">
                <a:latin typeface="Candara" charset="0"/>
                <a:ea typeface="ＭＳ Ｐゴシック" charset="0"/>
                <a:cs typeface="Candara" charset="0"/>
              </a:rPr>
              <a:t>a</a:t>
            </a:r>
            <a:r>
              <a:rPr lang="es-ES_tradnl" sz="2800" dirty="0" smtClean="0">
                <a:latin typeface="Candara" charset="0"/>
                <a:ea typeface="ＭＳ Ｐゴシック" charset="0"/>
                <a:cs typeface="Candara" charset="0"/>
              </a:rPr>
              <a:t>. </a:t>
            </a:r>
            <a:r>
              <a:rPr lang="es-ES_tradnl" sz="2800" dirty="0">
                <a:latin typeface="Candara" charset="0"/>
                <a:ea typeface="ＭＳ Ｐゴシック" charset="0"/>
                <a:cs typeface="Candara" charset="0"/>
              </a:rPr>
              <a:t>¿Qué es la relación entre </a:t>
            </a:r>
            <a:r>
              <a:rPr lang="en-US" sz="2800" dirty="0">
                <a:latin typeface="Candara" charset="0"/>
                <a:ea typeface="ＭＳ Ｐゴシック" charset="0"/>
                <a:cs typeface="Candara" charset="0"/>
              </a:rPr>
              <a:t>la </a:t>
            </a:r>
            <a:r>
              <a:rPr lang="en-US" sz="2800" dirty="0" err="1">
                <a:latin typeface="Candara" charset="0"/>
                <a:ea typeface="ＭＳ Ｐゴシック" charset="0"/>
                <a:cs typeface="Candara" charset="0"/>
              </a:rPr>
              <a:t>privacidad</a:t>
            </a:r>
            <a:r>
              <a:rPr lang="en-US" sz="2800" dirty="0">
                <a:latin typeface="Candara" charset="0"/>
                <a:ea typeface="ＭＳ Ｐゴシック" charset="0"/>
                <a:cs typeface="Candara" charset="0"/>
              </a:rPr>
              <a:t> y… </a:t>
            </a:r>
            <a:r>
              <a:rPr lang="es-ES_tradnl" sz="2800" dirty="0">
                <a:latin typeface="Candara" charset="0"/>
                <a:ea typeface="ＭＳ Ｐゴシック" charset="0"/>
                <a:cs typeface="Candara" charset="0"/>
              </a:rPr>
              <a:t>una bomba de crema de afeitar?</a:t>
            </a:r>
          </a:p>
        </p:txBody>
      </p:sp>
      <p:sp>
        <p:nvSpPr>
          <p:cNvPr id="2" name="Slide Number Placeholder 1"/>
          <p:cNvSpPr>
            <a:spLocks noGrp="1"/>
          </p:cNvSpPr>
          <p:nvPr>
            <p:ph type="sldNum" sz="quarter" idx="10"/>
          </p:nvPr>
        </p:nvSpPr>
        <p:spPr/>
        <p:txBody>
          <a:bodyPr/>
          <a:lstStyle/>
          <a:p>
            <a:pPr>
              <a:defRPr/>
            </a:pPr>
            <a:fld id="{A81CC16B-A2BF-8643-AD6E-6CA69D94F792}" type="slidenum">
              <a:rPr lang="en-US" smtClean="0"/>
              <a:pPr>
                <a:defRPr/>
              </a:pPr>
              <a:t>4</a:t>
            </a:fld>
            <a:endParaRPr lang="en-US" dirty="0"/>
          </a:p>
        </p:txBody>
      </p:sp>
    </p:spTree>
    <p:extLst>
      <p:ext uri="{BB962C8B-B14F-4D97-AF65-F5344CB8AC3E}">
        <p14:creationId xmlns:p14="http://schemas.microsoft.com/office/powerpoint/2010/main" val="642856336"/>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4"/>
          <p:cNvSpPr>
            <a:spLocks noGrp="1"/>
          </p:cNvSpPr>
          <p:nvPr>
            <p:ph sz="half" idx="1"/>
          </p:nvPr>
        </p:nvSpPr>
        <p:spPr>
          <a:xfrm>
            <a:off x="457200" y="1670050"/>
            <a:ext cx="4186238" cy="5111750"/>
          </a:xfrm>
        </p:spPr>
        <p:txBody>
          <a:bodyPr/>
          <a:lstStyle/>
          <a:p>
            <a:r>
              <a:rPr lang="en-US" sz="2200" b="1" dirty="0" err="1" smtClean="0">
                <a:solidFill>
                  <a:schemeClr val="tx1"/>
                </a:solidFill>
                <a:ea typeface="ＭＳ Ｐゴシック" pitchFamily="34" charset="-128"/>
              </a:rPr>
              <a:t>Cronología</a:t>
            </a:r>
            <a:endParaRPr lang="en-US" sz="2200" b="1" dirty="0" smtClean="0">
              <a:solidFill>
                <a:schemeClr val="tx1"/>
              </a:solidFill>
              <a:ea typeface="ＭＳ Ｐゴシック" pitchFamily="34" charset="-128"/>
            </a:endParaRPr>
          </a:p>
          <a:p>
            <a:r>
              <a:rPr lang="en-US" sz="2200" b="1" dirty="0" smtClean="0">
                <a:solidFill>
                  <a:schemeClr val="tx1"/>
                </a:solidFill>
                <a:ea typeface="ＭＳ Ｐゴシック" pitchFamily="34" charset="-128"/>
              </a:rPr>
              <a:t>“</a:t>
            </a:r>
            <a:r>
              <a:rPr lang="en-US" sz="2200" b="1" dirty="0" err="1" smtClean="0">
                <a:solidFill>
                  <a:schemeClr val="tx1"/>
                </a:solidFill>
                <a:ea typeface="ＭＳ Ｐゴシック" pitchFamily="34" charset="-128"/>
              </a:rPr>
              <a:t>Dato</a:t>
            </a:r>
            <a:r>
              <a:rPr lang="en-US" sz="2200" b="1" dirty="0" smtClean="0">
                <a:solidFill>
                  <a:schemeClr val="tx1"/>
                </a:solidFill>
                <a:ea typeface="ＭＳ Ｐゴシック" pitchFamily="34" charset="-128"/>
              </a:rPr>
              <a:t> personal”</a:t>
            </a:r>
          </a:p>
          <a:p>
            <a:r>
              <a:rPr lang="en-US" sz="2200" b="1" dirty="0" smtClean="0">
                <a:solidFill>
                  <a:schemeClr val="tx1"/>
                </a:solidFill>
                <a:ea typeface="ＭＳ Ｐゴシック" pitchFamily="34" charset="-128"/>
              </a:rPr>
              <a:t>Datos </a:t>
            </a:r>
            <a:r>
              <a:rPr lang="en-US" sz="2200" b="1" dirty="0" err="1" smtClean="0">
                <a:solidFill>
                  <a:schemeClr val="tx1"/>
                </a:solidFill>
                <a:ea typeface="ＭＳ Ｐゴシック" pitchFamily="34" charset="-128"/>
              </a:rPr>
              <a:t>personales</a:t>
            </a:r>
            <a:r>
              <a:rPr lang="en-US" sz="2200" b="1" dirty="0" smtClean="0">
                <a:solidFill>
                  <a:schemeClr val="tx1"/>
                </a:solidFill>
                <a:ea typeface="ＭＳ Ｐゴシック" pitchFamily="34" charset="-128"/>
              </a:rPr>
              <a:t> </a:t>
            </a:r>
            <a:r>
              <a:rPr lang="en-US" sz="2200" b="1" dirty="0" err="1" smtClean="0">
                <a:solidFill>
                  <a:schemeClr val="tx1"/>
                </a:solidFill>
                <a:ea typeface="ＭＳ Ｐゴシック" pitchFamily="34" charset="-128"/>
              </a:rPr>
              <a:t>sensibles</a:t>
            </a:r>
            <a:endParaRPr lang="en-US" sz="2200" b="1" dirty="0" smtClean="0">
              <a:solidFill>
                <a:schemeClr val="tx1"/>
              </a:solidFill>
              <a:ea typeface="ＭＳ Ｐゴシック" pitchFamily="34" charset="-128"/>
            </a:endParaRPr>
          </a:p>
          <a:p>
            <a:r>
              <a:rPr lang="en-US" sz="2200" b="1" dirty="0" err="1" smtClean="0">
                <a:solidFill>
                  <a:schemeClr val="tx1"/>
                </a:solidFill>
                <a:ea typeface="ＭＳ Ｐゴシック" pitchFamily="34" charset="-128"/>
              </a:rPr>
              <a:t>Actores</a:t>
            </a:r>
            <a:endParaRPr lang="en-US" sz="2200" b="1" dirty="0" smtClean="0">
              <a:solidFill>
                <a:schemeClr val="tx1"/>
              </a:solidFill>
              <a:ea typeface="ＭＳ Ｐゴシック" pitchFamily="34" charset="-128"/>
            </a:endParaRPr>
          </a:p>
          <a:p>
            <a:pPr lvl="1"/>
            <a:r>
              <a:rPr lang="en-US" sz="2000" dirty="0" err="1" smtClean="0">
                <a:solidFill>
                  <a:schemeClr val="tx1"/>
                </a:solidFill>
                <a:ea typeface="ＭＳ Ｐゴシック" pitchFamily="34" charset="-128"/>
              </a:rPr>
              <a:t>Titulares</a:t>
            </a:r>
            <a:endParaRPr lang="en-US" sz="2000" dirty="0" smtClean="0">
              <a:solidFill>
                <a:schemeClr val="tx1"/>
              </a:solidFill>
              <a:ea typeface="ＭＳ Ｐゴシック" pitchFamily="34" charset="-128"/>
            </a:endParaRPr>
          </a:p>
          <a:p>
            <a:pPr lvl="1"/>
            <a:r>
              <a:rPr lang="en-US" sz="2000" dirty="0" err="1" smtClean="0">
                <a:solidFill>
                  <a:schemeClr val="tx1"/>
                </a:solidFill>
                <a:ea typeface="ＭＳ Ｐゴシック" pitchFamily="34" charset="-128"/>
              </a:rPr>
              <a:t>Responsable</a:t>
            </a:r>
            <a:endParaRPr lang="en-US" sz="2000" dirty="0" smtClean="0">
              <a:solidFill>
                <a:schemeClr val="tx1"/>
              </a:solidFill>
              <a:ea typeface="ＭＳ Ｐゴシック" pitchFamily="34" charset="-128"/>
            </a:endParaRPr>
          </a:p>
          <a:p>
            <a:pPr lvl="1"/>
            <a:r>
              <a:rPr lang="en-US" sz="2000" dirty="0" err="1" smtClean="0">
                <a:solidFill>
                  <a:schemeClr val="tx1"/>
                </a:solidFill>
                <a:ea typeface="ＭＳ Ｐゴシック" pitchFamily="34" charset="-128"/>
              </a:rPr>
              <a:t>Encargados</a:t>
            </a:r>
            <a:endParaRPr lang="en-US" sz="2000" dirty="0" smtClean="0">
              <a:solidFill>
                <a:schemeClr val="tx1"/>
              </a:solidFill>
              <a:ea typeface="ＭＳ Ｐゴシック" pitchFamily="34" charset="-128"/>
            </a:endParaRPr>
          </a:p>
          <a:p>
            <a:pPr lvl="1"/>
            <a:r>
              <a:rPr lang="en-US" sz="2000" dirty="0" err="1" smtClean="0">
                <a:solidFill>
                  <a:schemeClr val="tx1"/>
                </a:solidFill>
                <a:ea typeface="ＭＳ Ｐゴシック" pitchFamily="34" charset="-128"/>
              </a:rPr>
              <a:t>Terceros</a:t>
            </a:r>
            <a:endParaRPr lang="en-US" sz="2000" dirty="0" smtClean="0">
              <a:solidFill>
                <a:schemeClr val="tx1"/>
              </a:solidFill>
              <a:ea typeface="ＭＳ Ｐゴシック" pitchFamily="34" charset="-128"/>
            </a:endParaRPr>
          </a:p>
        </p:txBody>
      </p:sp>
      <p:sp>
        <p:nvSpPr>
          <p:cNvPr id="36866" name="Content Placeholder 5"/>
          <p:cNvSpPr>
            <a:spLocks noGrp="1"/>
          </p:cNvSpPr>
          <p:nvPr>
            <p:ph sz="half" idx="2"/>
          </p:nvPr>
        </p:nvSpPr>
        <p:spPr>
          <a:xfrm>
            <a:off x="4427538" y="1709738"/>
            <a:ext cx="3268662" cy="4386262"/>
          </a:xfrm>
        </p:spPr>
        <p:txBody>
          <a:bodyPr/>
          <a:lstStyle/>
          <a:p>
            <a:r>
              <a:rPr lang="en-US" sz="2200" b="1" dirty="0" err="1" smtClean="0">
                <a:solidFill>
                  <a:srgbClr val="000000"/>
                </a:solidFill>
                <a:ea typeface="ＭＳ Ｐゴシック" pitchFamily="34" charset="-128"/>
              </a:rPr>
              <a:t>Principios</a:t>
            </a:r>
            <a:r>
              <a:rPr lang="en-US" sz="2200" b="1" dirty="0" smtClean="0">
                <a:solidFill>
                  <a:srgbClr val="000000"/>
                </a:solidFill>
                <a:ea typeface="ＭＳ Ｐゴシック" pitchFamily="34" charset="-128"/>
              </a:rPr>
              <a:t> de </a:t>
            </a:r>
            <a:r>
              <a:rPr lang="en-US" sz="2200" b="1" dirty="0" err="1" smtClean="0">
                <a:solidFill>
                  <a:srgbClr val="000000"/>
                </a:solidFill>
                <a:ea typeface="ＭＳ Ｐゴシック" pitchFamily="34" charset="-128"/>
              </a:rPr>
              <a:t>protección</a:t>
            </a:r>
            <a:r>
              <a:rPr lang="en-US" sz="2200" b="1" dirty="0" smtClean="0">
                <a:solidFill>
                  <a:srgbClr val="000000"/>
                </a:solidFill>
                <a:ea typeface="ＭＳ Ｐゴシック" pitchFamily="34" charset="-128"/>
              </a:rPr>
              <a:t> de </a:t>
            </a:r>
            <a:r>
              <a:rPr lang="en-US" sz="2200" b="1" dirty="0" err="1" smtClean="0">
                <a:solidFill>
                  <a:srgbClr val="000000"/>
                </a:solidFill>
                <a:ea typeface="ＭＳ Ｐゴシック" pitchFamily="34" charset="-128"/>
              </a:rPr>
              <a:t>datos</a:t>
            </a:r>
            <a:endParaRPr lang="en-US" sz="1800" b="1" dirty="0" smtClean="0">
              <a:solidFill>
                <a:srgbClr val="000000"/>
              </a:solidFill>
              <a:ea typeface="ＭＳ Ｐゴシック" pitchFamily="34" charset="-128"/>
            </a:endParaRPr>
          </a:p>
          <a:p>
            <a:r>
              <a:rPr lang="en-US" sz="2200" b="1" dirty="0" err="1" smtClean="0">
                <a:solidFill>
                  <a:srgbClr val="000000"/>
                </a:solidFill>
                <a:ea typeface="ＭＳ Ｐゴシック" pitchFamily="34" charset="-128"/>
              </a:rPr>
              <a:t>Derechos</a:t>
            </a:r>
            <a:r>
              <a:rPr lang="en-US" sz="2200" b="1" dirty="0" smtClean="0">
                <a:solidFill>
                  <a:srgbClr val="000000"/>
                </a:solidFill>
                <a:ea typeface="ＭＳ Ｐゴシック" pitchFamily="34" charset="-128"/>
              </a:rPr>
              <a:t> </a:t>
            </a:r>
            <a:r>
              <a:rPr lang="en-US" altLang="en-US" sz="2200" b="1" dirty="0" smtClean="0">
                <a:solidFill>
                  <a:srgbClr val="000000"/>
                </a:solidFill>
                <a:ea typeface="ＭＳ Ｐゴシック" pitchFamily="34" charset="-128"/>
              </a:rPr>
              <a:t>“</a:t>
            </a:r>
            <a:r>
              <a:rPr lang="en-US" sz="2200" b="1" dirty="0" smtClean="0">
                <a:solidFill>
                  <a:srgbClr val="000000"/>
                </a:solidFill>
                <a:ea typeface="ＭＳ Ｐゴシック" pitchFamily="34" charset="-128"/>
              </a:rPr>
              <a:t>ARCO</a:t>
            </a:r>
            <a:r>
              <a:rPr lang="en-US" altLang="en-US" sz="2200" b="1" dirty="0" smtClean="0">
                <a:solidFill>
                  <a:srgbClr val="000000"/>
                </a:solidFill>
                <a:ea typeface="ＭＳ Ｐゴシック" pitchFamily="34" charset="-128"/>
              </a:rPr>
              <a:t>”</a:t>
            </a:r>
            <a:endParaRPr lang="en-US" sz="2200" b="1" dirty="0" smtClean="0">
              <a:solidFill>
                <a:srgbClr val="000000"/>
              </a:solidFill>
              <a:ea typeface="ＭＳ Ｐゴシック" pitchFamily="34" charset="-128"/>
            </a:endParaRPr>
          </a:p>
        </p:txBody>
      </p:sp>
      <p:sp>
        <p:nvSpPr>
          <p:cNvPr id="7" name="Title 6"/>
          <p:cNvSpPr>
            <a:spLocks noGrp="1"/>
          </p:cNvSpPr>
          <p:nvPr>
            <p:ph type="title"/>
          </p:nvPr>
        </p:nvSpPr>
        <p:spPr>
          <a:xfrm>
            <a:off x="457200" y="228600"/>
            <a:ext cx="6508750" cy="1328738"/>
          </a:xfrm>
        </p:spPr>
        <p:txBody>
          <a:bodyPr/>
          <a:lstStyle/>
          <a:p>
            <a:pPr eaLnBrk="1" hangingPunct="1"/>
            <a:r>
              <a:rPr lang="es-ES_tradnl" sz="2600" dirty="0">
                <a:latin typeface="Candara" charset="0"/>
                <a:ea typeface="ＭＳ Ｐゴシック" charset="0"/>
                <a:cs typeface="Candara" charset="0"/>
              </a:rPr>
              <a:t>b</a:t>
            </a:r>
            <a:r>
              <a:rPr lang="es-ES_tradnl" sz="2600" dirty="0" smtClean="0">
                <a:latin typeface="Candara" charset="0"/>
                <a:ea typeface="ＭＳ Ｐゴシック" charset="0"/>
                <a:cs typeface="Candara" charset="0"/>
              </a:rPr>
              <a:t>. </a:t>
            </a:r>
            <a:r>
              <a:rPr lang="es-ES_tradnl" sz="2600" dirty="0" smtClean="0">
                <a:latin typeface="Candara" charset="0"/>
                <a:cs typeface="Candara" charset="0"/>
              </a:rPr>
              <a:t>Principios </a:t>
            </a:r>
            <a:r>
              <a:rPr lang="es-ES_tradnl" sz="2600" dirty="0">
                <a:latin typeface="Candara" charset="0"/>
                <a:cs typeface="Candara" charset="0"/>
              </a:rPr>
              <a:t>derivados de la Ley Federal de Protección de Datos Personales en Posesión de Particulares (LFPDPPP).</a:t>
            </a:r>
            <a:endParaRPr lang="es-ES_tradnl" sz="2600" dirty="0">
              <a:latin typeface="Candara" charset="0"/>
              <a:cs typeface="Candara" charset="0"/>
            </a:endParaRPr>
          </a:p>
        </p:txBody>
      </p:sp>
    </p:spTree>
    <p:extLst>
      <p:ext uri="{BB962C8B-B14F-4D97-AF65-F5344CB8AC3E}">
        <p14:creationId xmlns:p14="http://schemas.microsoft.com/office/powerpoint/2010/main" val="142100100"/>
      </p:ext>
    </p:extLst>
  </p:cSld>
  <p:clrMapOvr>
    <a:masterClrMapping/>
  </p:clrMapOvr>
  <p:transition xmlns:p14="http://schemas.microsoft.com/office/powerpoint/2010/main" spd="slow">
    <p:blinds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Marcador de contenido"/>
          <p:cNvSpPr>
            <a:spLocks noGrp="1"/>
          </p:cNvSpPr>
          <p:nvPr>
            <p:ph idx="1"/>
          </p:nvPr>
        </p:nvSpPr>
        <p:spPr/>
        <p:txBody>
          <a:bodyPr/>
          <a:lstStyle/>
          <a:p>
            <a:r>
              <a:rPr lang="en-US" sz="800" smtClean="0">
                <a:ea typeface="ＭＳ Ｐゴシック" pitchFamily="34" charset="-128"/>
              </a:rPr>
              <a:t>.</a:t>
            </a:r>
          </a:p>
        </p:txBody>
      </p:sp>
      <p:sp>
        <p:nvSpPr>
          <p:cNvPr id="3" name="2 Título"/>
          <p:cNvSpPr>
            <a:spLocks noGrp="1"/>
          </p:cNvSpPr>
          <p:nvPr>
            <p:ph type="title"/>
          </p:nvPr>
        </p:nvSpPr>
        <p:spPr/>
        <p:txBody>
          <a:bodyPr>
            <a:scene3d>
              <a:camera prst="orthographicFront"/>
              <a:lightRig rig="soft" dir="t"/>
            </a:scene3d>
            <a:sp3d prstMaterial="softEdge">
              <a:bevelT w="25400" h="25400"/>
            </a:sp3d>
          </a:bodyPr>
          <a:lstStyle/>
          <a:p>
            <a:pPr>
              <a:defRPr/>
            </a:pPr>
            <a:r>
              <a:rPr lang="es-ES" dirty="0" smtClean="0">
                <a:ea typeface="+mj-ea"/>
                <a:cs typeface="+mj-cs"/>
              </a:rPr>
              <a:t>Cronología</a:t>
            </a:r>
            <a:endParaRPr lang="es-ES" dirty="0">
              <a:ea typeface="+mj-ea"/>
              <a:cs typeface="+mj-cs"/>
            </a:endParaRPr>
          </a:p>
        </p:txBody>
      </p:sp>
      <p:graphicFrame>
        <p:nvGraphicFramePr>
          <p:cNvPr id="4" name="3 Marcador de contenido"/>
          <p:cNvGraphicFramePr>
            <a:graphicFrameLocks/>
          </p:cNvGraphicFramePr>
          <p:nvPr/>
        </p:nvGraphicFramePr>
        <p:xfrm>
          <a:off x="72008" y="241763"/>
          <a:ext cx="8964488"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7892" name="Picture 4" descr="C:\Documents and Settings\JORGE MOLET\Configuración local\Archivos temporales de Internet\Content.IE5\WSRKA15U\MM900254498[1].gif"/>
          <p:cNvPicPr>
            <a:picLocks noChangeAspect="1" noChangeArrowheads="1" noCrop="1"/>
          </p:cNvPicPr>
          <p:nvPr/>
        </p:nvPicPr>
        <p:blipFill>
          <a:blip r:embed="rId7" cstate="print"/>
          <a:srcRect/>
          <a:stretch>
            <a:fillRect/>
          </a:stretch>
        </p:blipFill>
        <p:spPr bwMode="auto">
          <a:xfrm>
            <a:off x="5940425" y="3933825"/>
            <a:ext cx="1428750" cy="1500188"/>
          </a:xfrm>
          <a:prstGeom prst="rect">
            <a:avLst/>
          </a:prstGeom>
          <a:noFill/>
          <a:ln w="9525">
            <a:noFill/>
            <a:miter lim="800000"/>
            <a:headEnd/>
            <a:tailEnd/>
          </a:ln>
        </p:spPr>
      </p:pic>
    </p:spTree>
    <p:extLst>
      <p:ext uri="{BB962C8B-B14F-4D97-AF65-F5344CB8AC3E}">
        <p14:creationId xmlns:p14="http://schemas.microsoft.com/office/powerpoint/2010/main" val="1417427749"/>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79778" y="38100"/>
            <a:ext cx="6508750" cy="1143000"/>
          </a:xfrm>
        </p:spPr>
        <p:txBody>
          <a:bodyPr>
            <a:scene3d>
              <a:camera prst="orthographicFront"/>
              <a:lightRig rig="soft" dir="t"/>
            </a:scene3d>
            <a:sp3d prstMaterial="softEdge">
              <a:bevelT w="25400" h="25400"/>
            </a:sp3d>
          </a:bodyPr>
          <a:lstStyle/>
          <a:p>
            <a:pPr>
              <a:defRPr/>
            </a:pPr>
            <a:r>
              <a:rPr lang="es-MX" dirty="0" smtClean="0">
                <a:ea typeface="+mj-ea"/>
                <a:cs typeface="+mj-cs"/>
              </a:rPr>
              <a:t>¿Que es un dato personal?</a:t>
            </a:r>
            <a:endParaRPr lang="es-ES" dirty="0">
              <a:ea typeface="+mj-ea"/>
              <a:cs typeface="+mj-cs"/>
            </a:endParaRPr>
          </a:p>
        </p:txBody>
      </p:sp>
      <p:graphicFrame>
        <p:nvGraphicFramePr>
          <p:cNvPr id="4" name="4 Marcador de contenido"/>
          <p:cNvGraphicFramePr>
            <a:graphicFrameLocks noGrp="1"/>
          </p:cNvGraphicFramePr>
          <p:nvPr>
            <p:ph idx="1"/>
            <p:extLst>
              <p:ext uri="{D42A27DB-BD31-4B8C-83A1-F6EECF244321}">
                <p14:modId xmlns:p14="http://schemas.microsoft.com/office/powerpoint/2010/main" val="2957573626"/>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090470"/>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Marcador de contenido"/>
          <p:cNvSpPr>
            <a:spLocks noGrp="1"/>
          </p:cNvSpPr>
          <p:nvPr>
            <p:ph idx="1"/>
          </p:nvPr>
        </p:nvSpPr>
        <p:spPr>
          <a:xfrm>
            <a:off x="457200" y="1228725"/>
            <a:ext cx="8229600" cy="4792663"/>
          </a:xfrm>
        </p:spPr>
        <p:txBody>
          <a:bodyPr/>
          <a:lstStyle/>
          <a:p>
            <a:pPr marL="107950" indent="0">
              <a:buFont typeface="Wingdings 3" pitchFamily="18" charset="2"/>
              <a:buNone/>
            </a:pPr>
            <a:endParaRPr lang="es-MX" dirty="0" smtClean="0">
              <a:ea typeface="ＭＳ Ｐゴシック" pitchFamily="34" charset="-128"/>
            </a:endParaRPr>
          </a:p>
          <a:p>
            <a:pPr marL="107950" indent="0"/>
            <a:endParaRPr lang="es-MX" dirty="0" smtClean="0">
              <a:ea typeface="ＭＳ Ｐゴシック" pitchFamily="34" charset="-128"/>
            </a:endParaRPr>
          </a:p>
          <a:p>
            <a:pPr marL="107950" indent="0"/>
            <a:endParaRPr lang="es-MX" dirty="0" smtClean="0">
              <a:ea typeface="ＭＳ Ｐゴシック" pitchFamily="34" charset="-128"/>
            </a:endParaRPr>
          </a:p>
          <a:p>
            <a:pPr marL="107950" indent="0"/>
            <a:endParaRPr lang="es-MX" dirty="0" smtClean="0">
              <a:ea typeface="ＭＳ Ｐゴシック" pitchFamily="34" charset="-128"/>
            </a:endParaRPr>
          </a:p>
          <a:p>
            <a:pPr marL="107950" indent="0"/>
            <a:endParaRPr lang="es-MX" dirty="0" smtClean="0">
              <a:ea typeface="ＭＳ Ｐゴシック" pitchFamily="34" charset="-128"/>
            </a:endParaRPr>
          </a:p>
          <a:p>
            <a:pPr marL="107950" indent="0"/>
            <a:endParaRPr lang="es-MX" dirty="0" smtClean="0">
              <a:ea typeface="ＭＳ Ｐゴシック" pitchFamily="34" charset="-128"/>
            </a:endParaRPr>
          </a:p>
          <a:p>
            <a:pPr marL="107950" indent="0"/>
            <a:endParaRPr lang="es-MX" dirty="0" smtClean="0">
              <a:ea typeface="ＭＳ Ｐゴシック" pitchFamily="34" charset="-128"/>
            </a:endParaRPr>
          </a:p>
          <a:p>
            <a:pPr marL="107950" indent="0"/>
            <a:endParaRPr lang="es-MX" dirty="0" smtClean="0">
              <a:ea typeface="ＭＳ Ｐゴシック" pitchFamily="34" charset="-128"/>
            </a:endParaRPr>
          </a:p>
          <a:p>
            <a:pPr marL="1143000" lvl="4" indent="0">
              <a:buFont typeface="Wingdings 2" pitchFamily="18" charset="2"/>
              <a:buNone/>
            </a:pPr>
            <a:r>
              <a:rPr lang="es-MX" dirty="0" smtClean="0">
                <a:ea typeface="ＭＳ Ｐゴシック" pitchFamily="34" charset="-128"/>
              </a:rPr>
              <a:t>Datos </a:t>
            </a:r>
            <a:r>
              <a:rPr lang="es-MX" dirty="0" smtClean="0">
                <a:ea typeface="ＭＳ Ｐゴシック" pitchFamily="34" charset="-128"/>
              </a:rPr>
              <a:t>que afecten la esfera más intima de su titular y cuya      utilización indebida pueda dar lugar a discriminación.</a:t>
            </a:r>
            <a:endParaRPr lang="es-ES" dirty="0" smtClean="0">
              <a:ea typeface="ＭＳ Ｐゴシック" pitchFamily="34" charset="-128"/>
            </a:endParaRPr>
          </a:p>
        </p:txBody>
      </p:sp>
      <p:sp>
        <p:nvSpPr>
          <p:cNvPr id="3" name="2 Título"/>
          <p:cNvSpPr>
            <a:spLocks noGrp="1"/>
          </p:cNvSpPr>
          <p:nvPr>
            <p:ph type="title"/>
          </p:nvPr>
        </p:nvSpPr>
        <p:spPr>
          <a:xfrm>
            <a:off x="457200" y="116769"/>
            <a:ext cx="6508750" cy="1143000"/>
          </a:xfrm>
        </p:spPr>
        <p:txBody>
          <a:bodyPr>
            <a:scene3d>
              <a:camera prst="orthographicFront"/>
              <a:lightRig rig="soft" dir="t"/>
            </a:scene3d>
            <a:sp3d prstMaterial="softEdge">
              <a:bevelT w="25400" h="25400"/>
            </a:sp3d>
          </a:bodyPr>
          <a:lstStyle/>
          <a:p>
            <a:pPr algn="ctr">
              <a:defRPr/>
            </a:pPr>
            <a:r>
              <a:rPr lang="es-MX" dirty="0" smtClean="0">
                <a:ea typeface="+mj-ea"/>
                <a:cs typeface="+mj-cs"/>
              </a:rPr>
              <a:t>Datos Personales Sensibles</a:t>
            </a:r>
            <a:endParaRPr lang="es-ES" dirty="0">
              <a:ea typeface="+mj-ea"/>
              <a:cs typeface="+mj-cs"/>
            </a:endParaRPr>
          </a:p>
        </p:txBody>
      </p:sp>
      <p:pic>
        <p:nvPicPr>
          <p:cNvPr id="39939" name="Picture 8" descr="http://www.zonainmobiliaria.es/fotos/data/media/183/anciana_de_la_etnia_sudanesa_de_los_massa.jpg"/>
          <p:cNvPicPr>
            <a:picLocks noChangeAspect="1" noChangeArrowheads="1"/>
          </p:cNvPicPr>
          <p:nvPr/>
        </p:nvPicPr>
        <p:blipFill>
          <a:blip r:embed="rId2" cstate="print"/>
          <a:srcRect/>
          <a:stretch>
            <a:fillRect/>
          </a:stretch>
        </p:blipFill>
        <p:spPr bwMode="auto">
          <a:xfrm>
            <a:off x="619125" y="1528763"/>
            <a:ext cx="908050" cy="1192212"/>
          </a:xfrm>
          <a:prstGeom prst="rect">
            <a:avLst/>
          </a:prstGeom>
          <a:noFill/>
          <a:ln w="9525">
            <a:noFill/>
            <a:miter lim="800000"/>
            <a:headEnd/>
            <a:tailEnd/>
          </a:ln>
        </p:spPr>
      </p:pic>
      <p:pic>
        <p:nvPicPr>
          <p:cNvPr id="39940" name="Picture 10" descr="http://images.china.cn/attachement/jpg/site1006/20090819/0011432109d20bf5b32003.jpg"/>
          <p:cNvPicPr>
            <a:picLocks noChangeAspect="1" noChangeArrowheads="1"/>
          </p:cNvPicPr>
          <p:nvPr/>
        </p:nvPicPr>
        <p:blipFill>
          <a:blip r:embed="rId3" cstate="print"/>
          <a:srcRect/>
          <a:stretch>
            <a:fillRect/>
          </a:stretch>
        </p:blipFill>
        <p:spPr bwMode="auto">
          <a:xfrm>
            <a:off x="2011363" y="1397000"/>
            <a:ext cx="882650" cy="1323975"/>
          </a:xfrm>
          <a:prstGeom prst="rect">
            <a:avLst/>
          </a:prstGeom>
          <a:noFill/>
          <a:ln w="9525">
            <a:noFill/>
            <a:miter lim="800000"/>
            <a:headEnd/>
            <a:tailEnd/>
          </a:ln>
        </p:spPr>
      </p:pic>
      <p:pic>
        <p:nvPicPr>
          <p:cNvPr id="39941" name="Picture 12" descr="http://www.baspe.com/images/expediente.jpg"/>
          <p:cNvPicPr>
            <a:picLocks noChangeAspect="1" noChangeArrowheads="1"/>
          </p:cNvPicPr>
          <p:nvPr/>
        </p:nvPicPr>
        <p:blipFill>
          <a:blip r:embed="rId4" cstate="print"/>
          <a:srcRect/>
          <a:stretch>
            <a:fillRect/>
          </a:stretch>
        </p:blipFill>
        <p:spPr bwMode="auto">
          <a:xfrm>
            <a:off x="646113" y="3433763"/>
            <a:ext cx="1266825" cy="1228725"/>
          </a:xfrm>
          <a:prstGeom prst="rect">
            <a:avLst/>
          </a:prstGeom>
          <a:noFill/>
          <a:ln w="9525">
            <a:noFill/>
            <a:miter lim="800000"/>
            <a:headEnd/>
            <a:tailEnd/>
          </a:ln>
        </p:spPr>
      </p:pic>
      <p:pic>
        <p:nvPicPr>
          <p:cNvPr id="39942" name="Picture 14" descr="http://1.bp.blogspot.com/_W3QQ-I5EL54/TCVghrhvXXI/AAAAAAAAE5s/-RGfT8yA8RE/s400/gen+picture.jpg"/>
          <p:cNvPicPr>
            <a:picLocks noChangeAspect="1" noChangeArrowheads="1"/>
          </p:cNvPicPr>
          <p:nvPr/>
        </p:nvPicPr>
        <p:blipFill>
          <a:blip r:embed="rId5" cstate="print"/>
          <a:srcRect/>
          <a:stretch>
            <a:fillRect/>
          </a:stretch>
        </p:blipFill>
        <p:spPr bwMode="auto">
          <a:xfrm>
            <a:off x="5148263" y="3519488"/>
            <a:ext cx="1666875" cy="1333500"/>
          </a:xfrm>
          <a:prstGeom prst="rect">
            <a:avLst/>
          </a:prstGeom>
          <a:noFill/>
          <a:ln w="9525">
            <a:noFill/>
            <a:miter lim="800000"/>
            <a:headEnd/>
            <a:tailEnd/>
          </a:ln>
        </p:spPr>
      </p:pic>
      <p:pic>
        <p:nvPicPr>
          <p:cNvPr id="39943" name="Picture 18" descr="http://www.hamblinduarte.com/blog/wp-content/uploads/2009/11/aristoteles-epaefe-int.jpg"/>
          <p:cNvPicPr>
            <a:picLocks noChangeAspect="1" noChangeArrowheads="1"/>
          </p:cNvPicPr>
          <p:nvPr/>
        </p:nvPicPr>
        <p:blipFill>
          <a:blip r:embed="rId6" cstate="print"/>
          <a:srcRect/>
          <a:stretch>
            <a:fillRect/>
          </a:stretch>
        </p:blipFill>
        <p:spPr bwMode="auto">
          <a:xfrm>
            <a:off x="3395663" y="1397000"/>
            <a:ext cx="1171575" cy="1720850"/>
          </a:xfrm>
          <a:prstGeom prst="rect">
            <a:avLst/>
          </a:prstGeom>
          <a:noFill/>
          <a:ln w="9525">
            <a:noFill/>
            <a:miter lim="800000"/>
            <a:headEnd/>
            <a:tailEnd/>
          </a:ln>
        </p:spPr>
      </p:pic>
      <p:pic>
        <p:nvPicPr>
          <p:cNvPr id="39944" name="Picture 20" descr="http://www.minutouno.com/files/image/46/46725/46e90ef822721_330_!.jpg?s=1f47592e11d537c413185f603081085e"/>
          <p:cNvPicPr>
            <a:picLocks noChangeAspect="1" noChangeArrowheads="1"/>
          </p:cNvPicPr>
          <p:nvPr/>
        </p:nvPicPr>
        <p:blipFill>
          <a:blip r:embed="rId7" cstate="print"/>
          <a:srcRect/>
          <a:stretch>
            <a:fillRect/>
          </a:stretch>
        </p:blipFill>
        <p:spPr bwMode="auto">
          <a:xfrm>
            <a:off x="2894013" y="3570288"/>
            <a:ext cx="1571625" cy="1428750"/>
          </a:xfrm>
          <a:prstGeom prst="rect">
            <a:avLst/>
          </a:prstGeom>
          <a:noFill/>
          <a:ln w="9525">
            <a:noFill/>
            <a:miter lim="800000"/>
            <a:headEnd/>
            <a:tailEnd/>
          </a:ln>
        </p:spPr>
      </p:pic>
      <p:pic>
        <p:nvPicPr>
          <p:cNvPr id="39945" name="Picture 22" descr="http://buenaleche.files.wordpress.com/2008/11/bandera_gay.png"/>
          <p:cNvPicPr>
            <a:picLocks noChangeAspect="1" noChangeArrowheads="1"/>
          </p:cNvPicPr>
          <p:nvPr/>
        </p:nvPicPr>
        <p:blipFill>
          <a:blip r:embed="rId8" cstate="print"/>
          <a:srcRect/>
          <a:stretch>
            <a:fillRect/>
          </a:stretch>
        </p:blipFill>
        <p:spPr bwMode="auto">
          <a:xfrm>
            <a:off x="7170738" y="3756025"/>
            <a:ext cx="1392237" cy="860425"/>
          </a:xfrm>
          <a:prstGeom prst="rect">
            <a:avLst/>
          </a:prstGeom>
          <a:noFill/>
          <a:ln w="9525">
            <a:noFill/>
            <a:miter lim="800000"/>
            <a:headEnd/>
            <a:tailEnd/>
          </a:ln>
        </p:spPr>
      </p:pic>
      <p:pic>
        <p:nvPicPr>
          <p:cNvPr id="39946" name="Picture 24" descr="http://t0.gstatic.com/images?q=tbn:SH3YKc__J1l58M:http://radiolatinos.free.fr/img/sindicato-mexicano-de-electricistas.jpg">
            <a:hlinkClick r:id="rId9"/>
          </p:cNvPr>
          <p:cNvPicPr>
            <a:picLocks noChangeAspect="1" noChangeArrowheads="1"/>
          </p:cNvPicPr>
          <p:nvPr/>
        </p:nvPicPr>
        <p:blipFill>
          <a:blip r:embed="rId10" cstate="print"/>
          <a:srcRect/>
          <a:stretch>
            <a:fillRect/>
          </a:stretch>
        </p:blipFill>
        <p:spPr bwMode="auto">
          <a:xfrm>
            <a:off x="4859338" y="1397000"/>
            <a:ext cx="1285875" cy="1285875"/>
          </a:xfrm>
          <a:prstGeom prst="rect">
            <a:avLst/>
          </a:prstGeom>
          <a:noFill/>
          <a:ln w="9525">
            <a:noFill/>
            <a:miter lim="800000"/>
            <a:headEnd/>
            <a:tailEnd/>
          </a:ln>
        </p:spPr>
      </p:pic>
      <p:pic>
        <p:nvPicPr>
          <p:cNvPr id="39947" name="Picture 26" descr="http://www.enlineadirecta.info/fotos/PARTIDOS%20POLITICOS%20LOGO.JPG"/>
          <p:cNvPicPr>
            <a:picLocks noChangeAspect="1" noChangeArrowheads="1"/>
          </p:cNvPicPr>
          <p:nvPr/>
        </p:nvPicPr>
        <p:blipFill>
          <a:blip r:embed="rId11" cstate="print"/>
          <a:srcRect/>
          <a:stretch>
            <a:fillRect/>
          </a:stretch>
        </p:blipFill>
        <p:spPr bwMode="auto">
          <a:xfrm>
            <a:off x="6372225" y="1785938"/>
            <a:ext cx="1495425" cy="1571625"/>
          </a:xfrm>
          <a:prstGeom prst="rect">
            <a:avLst/>
          </a:prstGeom>
          <a:noFill/>
          <a:ln w="9525">
            <a:noFill/>
            <a:miter lim="800000"/>
            <a:headEnd/>
            <a:tailEnd/>
          </a:ln>
        </p:spPr>
      </p:pic>
    </p:spTree>
    <p:extLst>
      <p:ext uri="{BB962C8B-B14F-4D97-AF65-F5344CB8AC3E}">
        <p14:creationId xmlns:p14="http://schemas.microsoft.com/office/powerpoint/2010/main" val="3614367308"/>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a:xfrm>
            <a:off x="457200" y="304800"/>
            <a:ext cx="6508750" cy="1143000"/>
          </a:xfrm>
        </p:spPr>
        <p:txBody>
          <a:bodyPr>
            <a:normAutofit fontScale="90000"/>
            <a:scene3d>
              <a:camera prst="orthographicFront"/>
              <a:lightRig rig="soft" dir="t"/>
            </a:scene3d>
            <a:sp3d prstMaterial="softEdge">
              <a:bevelT w="25400" h="25400"/>
            </a:sp3d>
          </a:bodyPr>
          <a:lstStyle/>
          <a:p>
            <a:pPr algn="ctr">
              <a:defRPr/>
            </a:pPr>
            <a:r>
              <a:rPr lang="es-MX" dirty="0" smtClean="0">
                <a:ea typeface="+mj-ea"/>
                <a:cs typeface="+mj-cs"/>
              </a:rPr>
              <a:t>Cuatro aspectos básicos para entender y cumplir con la Ley</a:t>
            </a:r>
            <a:endParaRPr lang="es-ES" dirty="0">
              <a:ea typeface="+mj-ea"/>
              <a:cs typeface="+mj-cs"/>
            </a:endParaRPr>
          </a:p>
        </p:txBody>
      </p:sp>
    </p:spTree>
    <p:extLst>
      <p:ext uri="{BB962C8B-B14F-4D97-AF65-F5344CB8AC3E}">
        <p14:creationId xmlns:p14="http://schemas.microsoft.com/office/powerpoint/2010/main" val="1322769526"/>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111542044"/>
              </p:ext>
            </p:extLst>
          </p:nvPr>
        </p:nvGraphicFramePr>
        <p:xfrm>
          <a:off x="214282" y="1357298"/>
          <a:ext cx="8715436" cy="5500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a:xfrm>
            <a:off x="457200" y="-76200"/>
            <a:ext cx="6508750" cy="1143000"/>
          </a:xfrm>
        </p:spPr>
        <p:txBody>
          <a:bodyPr>
            <a:scene3d>
              <a:camera prst="orthographicFront"/>
              <a:lightRig rig="soft" dir="t"/>
            </a:scene3d>
            <a:sp3d prstMaterial="softEdge">
              <a:bevelT w="25400" h="25400"/>
            </a:sp3d>
          </a:bodyPr>
          <a:lstStyle/>
          <a:p>
            <a:pPr algn="ctr">
              <a:defRPr/>
            </a:pPr>
            <a:r>
              <a:rPr lang="es-MX" dirty="0" smtClean="0">
                <a:ea typeface="+mj-ea"/>
                <a:cs typeface="+mj-cs"/>
              </a:rPr>
              <a:t>¿Qué es dar tratamiento?</a:t>
            </a:r>
            <a:endParaRPr lang="es-ES" dirty="0">
              <a:ea typeface="+mj-ea"/>
              <a:cs typeface="+mj-cs"/>
            </a:endParaRPr>
          </a:p>
        </p:txBody>
      </p:sp>
    </p:spTree>
    <p:extLst>
      <p:ext uri="{BB962C8B-B14F-4D97-AF65-F5344CB8AC3E}">
        <p14:creationId xmlns:p14="http://schemas.microsoft.com/office/powerpoint/2010/main" val="104285819"/>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a:xfrm>
            <a:off x="533400" y="152400"/>
            <a:ext cx="6508750" cy="1143000"/>
          </a:xfrm>
        </p:spPr>
        <p:txBody>
          <a:bodyPr>
            <a:scene3d>
              <a:camera prst="orthographicFront"/>
              <a:lightRig rig="soft" dir="t"/>
            </a:scene3d>
            <a:sp3d prstMaterial="softEdge">
              <a:bevelT w="25400" h="25400"/>
            </a:sp3d>
          </a:bodyPr>
          <a:lstStyle/>
          <a:p>
            <a:pPr algn="ctr">
              <a:defRPr/>
            </a:pPr>
            <a:r>
              <a:rPr lang="es-ES" dirty="0" smtClean="0">
                <a:ea typeface="+mj-ea"/>
                <a:cs typeface="+mj-cs"/>
              </a:rPr>
              <a:t>Definiciones importantes</a:t>
            </a:r>
            <a:endParaRPr lang="es-ES" dirty="0">
              <a:ea typeface="+mj-ea"/>
              <a:cs typeface="+mj-cs"/>
            </a:endParaRPr>
          </a:p>
        </p:txBody>
      </p:sp>
    </p:spTree>
    <p:extLst>
      <p:ext uri="{BB962C8B-B14F-4D97-AF65-F5344CB8AC3E}">
        <p14:creationId xmlns:p14="http://schemas.microsoft.com/office/powerpoint/2010/main" val="237747389"/>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a:xfrm>
            <a:off x="457200" y="228600"/>
            <a:ext cx="6508750" cy="1143000"/>
          </a:xfrm>
        </p:spPr>
        <p:txBody>
          <a:bodyPr>
            <a:scene3d>
              <a:camera prst="orthographicFront"/>
              <a:lightRig rig="soft" dir="t"/>
            </a:scene3d>
            <a:sp3d prstMaterial="softEdge">
              <a:bevelT w="25400" h="25400"/>
            </a:sp3d>
          </a:bodyPr>
          <a:lstStyle/>
          <a:p>
            <a:pPr algn="ctr">
              <a:defRPr/>
            </a:pPr>
            <a:r>
              <a:rPr lang="es-ES" dirty="0" smtClean="0">
                <a:ea typeface="+mj-ea"/>
                <a:cs typeface="+mj-cs"/>
              </a:rPr>
              <a:t>Definiciones importantes</a:t>
            </a:r>
            <a:endParaRPr lang="es-ES" dirty="0">
              <a:ea typeface="+mj-ea"/>
              <a:cs typeface="+mj-cs"/>
            </a:endParaRPr>
          </a:p>
        </p:txBody>
      </p:sp>
    </p:spTree>
    <p:extLst>
      <p:ext uri="{BB962C8B-B14F-4D97-AF65-F5344CB8AC3E}">
        <p14:creationId xmlns:p14="http://schemas.microsoft.com/office/powerpoint/2010/main" val="3741306982"/>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1 Marcador de contenido"/>
          <p:cNvSpPr>
            <a:spLocks noGrp="1"/>
          </p:cNvSpPr>
          <p:nvPr>
            <p:ph idx="1"/>
          </p:nvPr>
        </p:nvSpPr>
        <p:spPr/>
        <p:txBody>
          <a:bodyPr/>
          <a:lstStyle/>
          <a:p>
            <a:pPr marL="107950" indent="0">
              <a:buFont typeface="Wingdings 3" pitchFamily="18" charset="2"/>
              <a:buNone/>
            </a:pPr>
            <a:r>
              <a:rPr lang="en-US" sz="600" smtClean="0">
                <a:ea typeface="ＭＳ Ｐゴシック" pitchFamily="34" charset="-128"/>
              </a:rPr>
              <a:t>.</a:t>
            </a:r>
          </a:p>
        </p:txBody>
      </p:sp>
      <p:sp>
        <p:nvSpPr>
          <p:cNvPr id="3" name="2 Título"/>
          <p:cNvSpPr>
            <a:spLocks noGrp="1"/>
          </p:cNvSpPr>
          <p:nvPr>
            <p:ph type="title"/>
          </p:nvPr>
        </p:nvSpPr>
        <p:spPr>
          <a:xfrm>
            <a:off x="456826" y="228600"/>
            <a:ext cx="6508750" cy="1143000"/>
          </a:xfrm>
        </p:spPr>
        <p:txBody>
          <a:bodyPr>
            <a:normAutofit/>
            <a:scene3d>
              <a:camera prst="orthographicFront"/>
              <a:lightRig rig="soft" dir="t"/>
            </a:scene3d>
            <a:sp3d prstMaterial="softEdge">
              <a:bevelT w="25400" h="25400"/>
            </a:sp3d>
          </a:bodyPr>
          <a:lstStyle/>
          <a:p>
            <a:pPr algn="ctr">
              <a:defRPr/>
            </a:pPr>
            <a:r>
              <a:rPr lang="es-MX" dirty="0" smtClean="0">
                <a:ea typeface="+mj-ea"/>
                <a:cs typeface="+mj-cs"/>
              </a:rPr>
              <a:t>Derechos “ARCO”</a:t>
            </a:r>
            <a:br>
              <a:rPr lang="es-MX" dirty="0" smtClean="0">
                <a:ea typeface="+mj-ea"/>
                <a:cs typeface="+mj-cs"/>
              </a:rPr>
            </a:br>
            <a:r>
              <a:rPr lang="es-MX" sz="2400" dirty="0" smtClean="0">
                <a:ea typeface="+mj-ea"/>
                <a:cs typeface="+mj-cs"/>
              </a:rPr>
              <a:t>(pertenecen al Titular)</a:t>
            </a:r>
            <a:endParaRPr lang="es-ES" dirty="0">
              <a:ea typeface="+mj-ea"/>
              <a:cs typeface="+mj-cs"/>
            </a:endParaRPr>
          </a:p>
        </p:txBody>
      </p:sp>
      <p:graphicFrame>
        <p:nvGraphicFramePr>
          <p:cNvPr id="4" name="3 Marcador de contenido"/>
          <p:cNvGraphicFramePr>
            <a:graphicFrameLocks/>
          </p:cNvGraphicFramePr>
          <p:nvPr/>
        </p:nvGraphicFramePr>
        <p:xfrm>
          <a:off x="499260" y="1776791"/>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6370989"/>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scene3d>
              <a:camera prst="orthographicFront"/>
              <a:lightRig rig="soft" dir="t"/>
            </a:scene3d>
            <a:sp3d prstMaterial="softEdge">
              <a:bevelT w="25400" h="25400"/>
            </a:sp3d>
          </a:bodyPr>
          <a:lstStyle/>
          <a:p>
            <a:pPr algn="ctr">
              <a:defRPr/>
            </a:pPr>
            <a:r>
              <a:rPr lang="es-MX" dirty="0" smtClean="0">
                <a:ea typeface="+mj-ea"/>
              </a:rPr>
              <a:t>Derechos ARCO</a:t>
            </a:r>
            <a:br>
              <a:rPr lang="es-MX" dirty="0" smtClean="0">
                <a:ea typeface="+mj-ea"/>
              </a:rPr>
            </a:br>
            <a:r>
              <a:rPr lang="es-MX" dirty="0" smtClean="0">
                <a:ea typeface="+mj-ea"/>
              </a:rPr>
              <a:t>Procedimiento de Cancelación</a:t>
            </a:r>
            <a:endParaRPr lang="es-ES" dirty="0">
              <a:ea typeface="+mj-ea"/>
            </a:endParaRPr>
          </a:p>
        </p:txBody>
      </p:sp>
      <p:graphicFrame>
        <p:nvGraphicFramePr>
          <p:cNvPr id="4" name="3 Marcador de contenido"/>
          <p:cNvGraphicFramePr>
            <a:graphicFrameLocks noGrp="1"/>
          </p:cNvGraphicFramePr>
          <p:nvPr>
            <p:ph idx="1"/>
          </p:nvPr>
        </p:nvGraphicFramePr>
        <p:xfrm>
          <a:off x="0" y="1481138"/>
          <a:ext cx="8964488" cy="4396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0671931"/>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6"/>
          <p:cNvSpPr>
            <a:spLocks noGrp="1"/>
          </p:cNvSpPr>
          <p:nvPr>
            <p:ph type="title"/>
          </p:nvPr>
        </p:nvSpPr>
        <p:spPr>
          <a:xfrm>
            <a:off x="501650" y="609600"/>
            <a:ext cx="6508750" cy="838200"/>
          </a:xfrm>
        </p:spPr>
        <p:txBody>
          <a:bodyPr/>
          <a:lstStyle/>
          <a:p>
            <a:pPr eaLnBrk="1" hangingPunct="1"/>
            <a:r>
              <a:rPr lang="en-US" sz="4000" dirty="0" smtClean="0">
                <a:latin typeface="Candara" charset="0"/>
                <a:ea typeface="ＭＳ Ｐゴシック" charset="0"/>
                <a:cs typeface="Candara" charset="0"/>
              </a:rPr>
              <a:t>1. </a:t>
            </a:r>
            <a:r>
              <a:rPr lang="en-US" sz="4000" dirty="0" err="1" smtClean="0">
                <a:latin typeface="Candara" charset="0"/>
                <a:ea typeface="ＭＳ Ｐゴシック" charset="0"/>
                <a:cs typeface="Candara" charset="0"/>
              </a:rPr>
              <a:t>Introducci</a:t>
            </a:r>
            <a:r>
              <a:rPr lang="en-US" sz="4000" dirty="0" err="1" smtClean="0">
                <a:latin typeface="Candara" charset="0"/>
                <a:ea typeface="ＭＳ Ｐゴシック" charset="0"/>
                <a:cs typeface="Candara" charset="0"/>
              </a:rPr>
              <a:t>ón</a:t>
            </a:r>
            <a:r>
              <a:rPr lang="en-US" sz="4000" dirty="0" smtClean="0">
                <a:latin typeface="Candara" charset="0"/>
                <a:ea typeface="ＭＳ Ｐゴシック" charset="0"/>
                <a:cs typeface="Candara" charset="0"/>
              </a:rPr>
              <a:t> (10 min.)</a:t>
            </a:r>
            <a:endParaRPr lang="en-US" sz="4000" dirty="0">
              <a:latin typeface="Candara" charset="0"/>
              <a:ea typeface="ＭＳ Ｐゴシック" charset="0"/>
              <a:cs typeface="Candara" charset="0"/>
            </a:endParaRPr>
          </a:p>
        </p:txBody>
      </p:sp>
      <p:sp>
        <p:nvSpPr>
          <p:cNvPr id="24578" name="Content Placeholder 7"/>
          <p:cNvSpPr>
            <a:spLocks noGrp="1"/>
          </p:cNvSpPr>
          <p:nvPr>
            <p:ph idx="1"/>
          </p:nvPr>
        </p:nvSpPr>
        <p:spPr>
          <a:xfrm>
            <a:off x="685800" y="1798637"/>
            <a:ext cx="6508750" cy="4144963"/>
          </a:xfrm>
        </p:spPr>
        <p:txBody>
          <a:bodyPr/>
          <a:lstStyle/>
          <a:p>
            <a:pPr eaLnBrk="1" hangingPunct="1"/>
            <a:r>
              <a:rPr lang="es-ES_tradnl" sz="2800" dirty="0" smtClean="0">
                <a:latin typeface="Candara" charset="0"/>
                <a:ea typeface="ＭＳ Ｐゴシック" charset="0"/>
                <a:cs typeface="Candara" charset="0"/>
              </a:rPr>
              <a:t>b. Revelación gradual.</a:t>
            </a:r>
            <a:endParaRPr lang="es-ES_tradnl" sz="2800" dirty="0">
              <a:latin typeface="Candara" charset="0"/>
              <a:ea typeface="ＭＳ Ｐゴシック" charset="0"/>
              <a:cs typeface="Candara" charset="0"/>
            </a:endParaRPr>
          </a:p>
          <a:p>
            <a:pPr eaLnBrk="1" hangingPunct="1"/>
            <a:r>
              <a:rPr lang="es-ES_tradnl" sz="2800" dirty="0">
                <a:latin typeface="Candara" charset="0"/>
                <a:ea typeface="ＭＳ Ｐゴシック" charset="0"/>
                <a:cs typeface="Candara" charset="0"/>
              </a:rPr>
              <a:t>c</a:t>
            </a:r>
            <a:r>
              <a:rPr lang="es-ES_tradnl" sz="2800" dirty="0" smtClean="0">
                <a:latin typeface="Candara" charset="0"/>
                <a:ea typeface="ＭＳ Ｐゴシック" charset="0"/>
                <a:cs typeface="Candara" charset="0"/>
              </a:rPr>
              <a:t>. Círculos </a:t>
            </a:r>
            <a:r>
              <a:rPr lang="es-ES_tradnl" sz="2800" dirty="0">
                <a:latin typeface="Candara" charset="0"/>
                <a:ea typeface="ＭＳ Ｐゴシック" charset="0"/>
                <a:cs typeface="Candara" charset="0"/>
              </a:rPr>
              <a:t>de </a:t>
            </a:r>
            <a:r>
              <a:rPr lang="es-ES_tradnl" sz="2800" dirty="0" smtClean="0">
                <a:latin typeface="Candara" charset="0"/>
                <a:ea typeface="ＭＳ Ｐゴシック" charset="0"/>
                <a:cs typeface="Candara" charset="0"/>
              </a:rPr>
              <a:t>confianza.</a:t>
            </a:r>
            <a:endParaRPr lang="es-ES_tradnl" sz="2800" dirty="0">
              <a:latin typeface="Candara" charset="0"/>
              <a:ea typeface="ＭＳ Ｐゴシック" charset="0"/>
              <a:cs typeface="Candara" charset="0"/>
            </a:endParaRPr>
          </a:p>
        </p:txBody>
      </p:sp>
      <p:sp>
        <p:nvSpPr>
          <p:cNvPr id="2" name="Slide Number Placeholder 1"/>
          <p:cNvSpPr>
            <a:spLocks noGrp="1"/>
          </p:cNvSpPr>
          <p:nvPr>
            <p:ph type="sldNum" sz="quarter" idx="10"/>
          </p:nvPr>
        </p:nvSpPr>
        <p:spPr/>
        <p:txBody>
          <a:bodyPr/>
          <a:lstStyle/>
          <a:p>
            <a:pPr>
              <a:defRPr/>
            </a:pPr>
            <a:fld id="{A81CC16B-A2BF-8643-AD6E-6CA69D94F792}" type="slidenum">
              <a:rPr lang="en-US" smtClean="0"/>
              <a:pPr>
                <a:defRPr/>
              </a:pPr>
              <a:t>5</a:t>
            </a:fld>
            <a:endParaRPr lang="en-US" dirty="0"/>
          </a:p>
        </p:txBody>
      </p:sp>
    </p:spTree>
    <p:extLst>
      <p:ext uri="{BB962C8B-B14F-4D97-AF65-F5344CB8AC3E}">
        <p14:creationId xmlns:p14="http://schemas.microsoft.com/office/powerpoint/2010/main" val="3688469574"/>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152400"/>
            <a:ext cx="6508750" cy="1143000"/>
          </a:xfrm>
        </p:spPr>
        <p:txBody>
          <a:bodyPr>
            <a:normAutofit/>
            <a:scene3d>
              <a:camera prst="orthographicFront"/>
              <a:lightRig rig="soft" dir="t"/>
            </a:scene3d>
            <a:sp3d prstMaterial="softEdge">
              <a:bevelT w="25400" h="25400"/>
            </a:sp3d>
          </a:bodyPr>
          <a:lstStyle/>
          <a:p>
            <a:pPr algn="ctr">
              <a:defRPr/>
            </a:pPr>
            <a:r>
              <a:rPr lang="es-MX" dirty="0" smtClean="0">
                <a:ea typeface="+mj-ea"/>
              </a:rPr>
              <a:t>Puntos de atención a revisar</a:t>
            </a:r>
            <a:endParaRPr lang="es-ES" dirty="0">
              <a:ea typeface="+mj-ea"/>
            </a:endParaRPr>
          </a:p>
        </p:txBody>
      </p:sp>
      <p:sp>
        <p:nvSpPr>
          <p:cNvPr id="5" name="4 Marcador de contenido"/>
          <p:cNvSpPr>
            <a:spLocks noGrp="1"/>
          </p:cNvSpPr>
          <p:nvPr>
            <p:ph idx="1"/>
          </p:nvPr>
        </p:nvSpPr>
        <p:spPr>
          <a:xfrm>
            <a:off x="488617" y="1143000"/>
            <a:ext cx="6508377" cy="3916363"/>
          </a:xfrm>
        </p:spPr>
        <p:txBody>
          <a:bodyPr/>
          <a:lstStyle/>
          <a:p>
            <a:r>
              <a:rPr lang="es-MX" sz="2800" dirty="0" smtClean="0"/>
              <a:t>Derechos “ARCO”</a:t>
            </a:r>
          </a:p>
          <a:p>
            <a:pPr lvl="1"/>
            <a:r>
              <a:rPr lang="es-MX" sz="2000" dirty="0" smtClean="0"/>
              <a:t>¿Tienen alguien que sabe cómo manejar las solicitudes de empleados de sus clientes? ¿De sus propios empleados?</a:t>
            </a:r>
          </a:p>
          <a:p>
            <a:pPr lvl="1"/>
            <a:r>
              <a:rPr lang="es-MX" sz="2000" dirty="0" smtClean="0"/>
              <a:t>¿Existe un departamento o persona a cargo de los asuntos de datos personales? ¿Tiene presupuesto y autoridad para llevar a cabo las acciones requeridas en su empresa?</a:t>
            </a:r>
          </a:p>
          <a:p>
            <a:pPr lvl="1"/>
            <a:r>
              <a:rPr lang="es-MX" sz="2000" dirty="0" smtClean="0"/>
              <a:t>¿Tienen software automatizado para manejar las solicitudes de derechos “ARCO”? ¿Cómo suelen manejarlas?</a:t>
            </a:r>
          </a:p>
          <a:p>
            <a:pPr lvl="1"/>
            <a:r>
              <a:rPr lang="es-MX" sz="2000" dirty="0" smtClean="0"/>
              <a:t>¿Cómo manejan los datos personales en caso de licenciamiento de empleados de sus clientes? ¿De sus propios empleados?</a:t>
            </a:r>
          </a:p>
          <a:p>
            <a:pPr lvl="1"/>
            <a:r>
              <a:rPr lang="es-MX" sz="2000" dirty="0" smtClean="0"/>
              <a:t>¿Qué prevé la Política de Protección de Datos al respecto?</a:t>
            </a:r>
          </a:p>
        </p:txBody>
      </p:sp>
    </p:spTree>
    <p:extLst>
      <p:ext uri="{BB962C8B-B14F-4D97-AF65-F5344CB8AC3E}">
        <p14:creationId xmlns:p14="http://schemas.microsoft.com/office/powerpoint/2010/main" val="3102166741"/>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Marcador de contenido"/>
          <p:cNvSpPr>
            <a:spLocks noGrp="1"/>
          </p:cNvSpPr>
          <p:nvPr>
            <p:ph idx="1"/>
          </p:nvPr>
        </p:nvSpPr>
        <p:spPr>
          <a:xfrm>
            <a:off x="457199" y="1570037"/>
            <a:ext cx="6508377" cy="3916363"/>
          </a:xfrm>
        </p:spPr>
        <p:txBody>
          <a:bodyPr/>
          <a:lstStyle/>
          <a:p>
            <a:pPr>
              <a:buFont typeface="Wingdings 3" pitchFamily="18" charset="2"/>
              <a:buNone/>
            </a:pPr>
            <a:r>
              <a:rPr lang="es-MX" sz="3100" dirty="0" smtClean="0">
                <a:ea typeface="ＭＳ Ｐゴシック" pitchFamily="34" charset="-128"/>
              </a:rPr>
              <a:t>Requisitos para su ejercicio:</a:t>
            </a:r>
          </a:p>
          <a:p>
            <a:pPr lvl="1"/>
            <a:r>
              <a:rPr lang="es-MX" dirty="0" smtClean="0">
                <a:ea typeface="ＭＳ Ｐゴシック" pitchFamily="34" charset="-128"/>
              </a:rPr>
              <a:t>Acreditar personalidad. </a:t>
            </a:r>
          </a:p>
          <a:p>
            <a:pPr lvl="1"/>
            <a:r>
              <a:rPr lang="es-MX" dirty="0" smtClean="0">
                <a:ea typeface="ＭＳ Ｐゴシック" pitchFamily="34" charset="-128"/>
              </a:rPr>
              <a:t>En caso de menores e interdictos, reglas del Código Civil.</a:t>
            </a:r>
          </a:p>
          <a:p>
            <a:r>
              <a:rPr lang="es-MX" sz="3100" dirty="0" smtClean="0">
                <a:ea typeface="ＭＳ Ｐゴシック" pitchFamily="34" charset="-128"/>
              </a:rPr>
              <a:t>Recomendaciones:</a:t>
            </a:r>
          </a:p>
          <a:p>
            <a:pPr lvl="1"/>
            <a:r>
              <a:rPr lang="es-MX" dirty="0" smtClean="0">
                <a:ea typeface="ＭＳ Ｐゴシック" pitchFamily="34" charset="-128"/>
              </a:rPr>
              <a:t>Capacitar al Centro de Servicio a Clientes.</a:t>
            </a:r>
          </a:p>
          <a:p>
            <a:pPr lvl="1"/>
            <a:r>
              <a:rPr lang="es-MX" dirty="0" smtClean="0">
                <a:ea typeface="ＭＳ Ｐゴシック" pitchFamily="34" charset="-128"/>
              </a:rPr>
              <a:t>Operacionalizar el Sistema de dudas o quejas.</a:t>
            </a:r>
          </a:p>
        </p:txBody>
      </p:sp>
      <p:sp>
        <p:nvSpPr>
          <p:cNvPr id="3" name="2 Título"/>
          <p:cNvSpPr>
            <a:spLocks noGrp="1"/>
          </p:cNvSpPr>
          <p:nvPr>
            <p:ph type="title"/>
          </p:nvPr>
        </p:nvSpPr>
        <p:spPr>
          <a:xfrm>
            <a:off x="457200" y="76200"/>
            <a:ext cx="6508750" cy="1143000"/>
          </a:xfrm>
        </p:spPr>
        <p:txBody>
          <a:bodyPr>
            <a:scene3d>
              <a:camera prst="orthographicFront"/>
              <a:lightRig rig="soft" dir="t"/>
            </a:scene3d>
            <a:sp3d prstMaterial="softEdge">
              <a:bevelT w="25400" h="25400"/>
            </a:sp3d>
          </a:bodyPr>
          <a:lstStyle/>
          <a:p>
            <a:pPr algn="ctr">
              <a:defRPr/>
            </a:pPr>
            <a:r>
              <a:rPr lang="es-MX" dirty="0" smtClean="0">
                <a:ea typeface="+mj-ea"/>
              </a:rPr>
              <a:t>Derechos ARCO</a:t>
            </a:r>
            <a:endParaRPr lang="es-ES" dirty="0">
              <a:ea typeface="+mj-ea"/>
            </a:endParaRPr>
          </a:p>
        </p:txBody>
      </p:sp>
    </p:spTree>
    <p:extLst>
      <p:ext uri="{BB962C8B-B14F-4D97-AF65-F5344CB8AC3E}">
        <p14:creationId xmlns:p14="http://schemas.microsoft.com/office/powerpoint/2010/main" val="81690277"/>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152400"/>
            <a:ext cx="6508750" cy="1143000"/>
          </a:xfrm>
        </p:spPr>
        <p:txBody>
          <a:bodyPr>
            <a:scene3d>
              <a:camera prst="orthographicFront"/>
              <a:lightRig rig="soft" dir="t"/>
            </a:scene3d>
            <a:sp3d prstMaterial="softEdge">
              <a:bevelT w="25400" h="25400"/>
            </a:sp3d>
          </a:bodyPr>
          <a:lstStyle/>
          <a:p>
            <a:pPr algn="ctr">
              <a:defRPr/>
            </a:pPr>
            <a:r>
              <a:rPr lang="es-MX" dirty="0" smtClean="0">
                <a:ea typeface="+mj-ea"/>
              </a:rPr>
              <a:t>Principios</a:t>
            </a:r>
            <a:endParaRPr lang="es-ES" dirty="0">
              <a:ea typeface="+mj-ea"/>
            </a:endParaRPr>
          </a:p>
        </p:txBody>
      </p:sp>
      <p:graphicFrame>
        <p:nvGraphicFramePr>
          <p:cNvPr id="4" name="3 Marcador de contenido"/>
          <p:cNvGraphicFramePr>
            <a:graphicFrameLocks noGrp="1"/>
          </p:cNvGraphicFramePr>
          <p:nvPr>
            <p:ph idx="1"/>
          </p:nvPr>
        </p:nvGraphicFramePr>
        <p:xfrm>
          <a:off x="-396552" y="1381238"/>
          <a:ext cx="9858444" cy="507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2647006"/>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91067" y="38100"/>
            <a:ext cx="6508750" cy="1143000"/>
          </a:xfrm>
        </p:spPr>
        <p:txBody>
          <a:bodyPr>
            <a:scene3d>
              <a:camera prst="orthographicFront"/>
              <a:lightRig rig="soft" dir="t"/>
            </a:scene3d>
            <a:sp3d prstMaterial="softEdge">
              <a:bevelT w="25400" h="25400"/>
            </a:sp3d>
          </a:bodyPr>
          <a:lstStyle/>
          <a:p>
            <a:pPr algn="ctr">
              <a:defRPr/>
            </a:pPr>
            <a:r>
              <a:rPr lang="es-MX" dirty="0" smtClean="0">
                <a:ea typeface="+mj-ea"/>
                <a:cs typeface="+mj-cs"/>
              </a:rPr>
              <a:t>Principios</a:t>
            </a:r>
            <a:endParaRPr lang="es-ES" dirty="0">
              <a:ea typeface="+mj-ea"/>
              <a:cs typeface="+mj-cs"/>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918427236"/>
              </p:ext>
            </p:extLst>
          </p:nvPr>
        </p:nvGraphicFramePr>
        <p:xfrm>
          <a:off x="-324544" y="1381238"/>
          <a:ext cx="9858444" cy="507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5422709"/>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1 Marcador de contenido"/>
          <p:cNvSpPr>
            <a:spLocks noGrp="1"/>
          </p:cNvSpPr>
          <p:nvPr>
            <p:ph idx="1"/>
          </p:nvPr>
        </p:nvSpPr>
        <p:spPr/>
        <p:txBody>
          <a:bodyPr/>
          <a:lstStyle/>
          <a:p>
            <a:r>
              <a:rPr lang="es-ES" dirty="0" smtClean="0">
                <a:ea typeface="ＭＳ Ｐゴシック" pitchFamily="34" charset="-128"/>
              </a:rPr>
              <a:t>Éste principio obliga al responsable a que el tratamiento sea con apego y cumplimiento a lo dispuesto por la legislación mexicana y el derecho internacional</a:t>
            </a:r>
            <a:r>
              <a:rPr lang="es-ES" dirty="0" smtClean="0">
                <a:ea typeface="ＭＳ Ｐゴシック" pitchFamily="34" charset="-128"/>
              </a:rPr>
              <a:t>.</a:t>
            </a:r>
            <a:endParaRPr lang="es-MX" dirty="0" smtClean="0">
              <a:ea typeface="ＭＳ Ｐゴシック" pitchFamily="34" charset="-128"/>
            </a:endParaRPr>
          </a:p>
          <a:p>
            <a:r>
              <a:rPr lang="es-MX" b="1" dirty="0" smtClean="0">
                <a:ea typeface="ＭＳ Ｐゴシック" pitchFamily="34" charset="-128"/>
              </a:rPr>
              <a:t>Expectativa razonable de privacidad</a:t>
            </a:r>
            <a:r>
              <a:rPr lang="es-MX" dirty="0" smtClean="0">
                <a:ea typeface="ＭＳ Ｐゴシック" pitchFamily="34" charset="-128"/>
              </a:rPr>
              <a:t>: la confianza que deposita cualquier persona en otra, respecto de que los datos personales proporcionados entre ellos serán tratados conforme a lo que acordaron las partes en los términos establecidos por esta Ley.</a:t>
            </a:r>
            <a:endParaRPr lang="es-ES" dirty="0" smtClean="0">
              <a:ea typeface="ＭＳ Ｐゴシック" pitchFamily="34" charset="-128"/>
            </a:endParaRPr>
          </a:p>
          <a:p>
            <a:endParaRPr lang="es-ES" dirty="0" smtClean="0">
              <a:ea typeface="ＭＳ Ｐゴシック" pitchFamily="34" charset="-128"/>
            </a:endParaRPr>
          </a:p>
        </p:txBody>
      </p:sp>
      <p:sp>
        <p:nvSpPr>
          <p:cNvPr id="3" name="2 Título"/>
          <p:cNvSpPr>
            <a:spLocks noGrp="1"/>
          </p:cNvSpPr>
          <p:nvPr>
            <p:ph type="title"/>
          </p:nvPr>
        </p:nvSpPr>
        <p:spPr>
          <a:xfrm>
            <a:off x="304800" y="381000"/>
            <a:ext cx="6508750" cy="1143000"/>
          </a:xfrm>
        </p:spPr>
        <p:txBody>
          <a:bodyPr>
            <a:scene3d>
              <a:camera prst="orthographicFront"/>
              <a:lightRig rig="soft" dir="t"/>
            </a:scene3d>
            <a:sp3d prstMaterial="softEdge">
              <a:bevelT w="25400" h="25400"/>
            </a:sp3d>
          </a:bodyPr>
          <a:lstStyle/>
          <a:p>
            <a:pPr algn="ctr">
              <a:defRPr/>
            </a:pPr>
            <a:r>
              <a:rPr lang="es-MX" dirty="0" smtClean="0">
                <a:ea typeface="+mj-ea"/>
              </a:rPr>
              <a:t>Licitud</a:t>
            </a:r>
            <a:endParaRPr lang="es-ES" dirty="0">
              <a:ea typeface="+mj-ea"/>
            </a:endParaRPr>
          </a:p>
        </p:txBody>
      </p:sp>
    </p:spTree>
    <p:extLst>
      <p:ext uri="{BB962C8B-B14F-4D97-AF65-F5344CB8AC3E}">
        <p14:creationId xmlns:p14="http://schemas.microsoft.com/office/powerpoint/2010/main" val="702804837"/>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1 Marcador de contenido"/>
          <p:cNvSpPr>
            <a:spLocks noGrp="1"/>
          </p:cNvSpPr>
          <p:nvPr>
            <p:ph idx="1"/>
          </p:nvPr>
        </p:nvSpPr>
        <p:spPr>
          <a:xfrm>
            <a:off x="457199" y="1981200"/>
            <a:ext cx="6508377" cy="3916363"/>
          </a:xfrm>
        </p:spPr>
        <p:txBody>
          <a:bodyPr/>
          <a:lstStyle/>
          <a:p>
            <a:pPr>
              <a:buFontTx/>
              <a:buChar char="-"/>
            </a:pPr>
            <a:r>
              <a:rPr lang="es-MX" dirty="0" smtClean="0">
                <a:ea typeface="ＭＳ Ｐゴシック" pitchFamily="34" charset="-128"/>
              </a:rPr>
              <a:t>Debe existir siempre previo al tratamiento</a:t>
            </a:r>
            <a:r>
              <a:rPr lang="es-MX" dirty="0" smtClean="0">
                <a:ea typeface="ＭＳ Ｐゴシック" pitchFamily="34" charset="-128"/>
              </a:rPr>
              <a:t>.</a:t>
            </a:r>
            <a:endParaRPr lang="es-MX" dirty="0" smtClean="0">
              <a:ea typeface="ＭＳ Ｐゴシック" pitchFamily="34" charset="-128"/>
            </a:endParaRPr>
          </a:p>
          <a:p>
            <a:pPr>
              <a:buFontTx/>
              <a:buChar char="-"/>
            </a:pPr>
            <a:r>
              <a:rPr lang="es-MX" dirty="0" smtClean="0">
                <a:ea typeface="ＭＳ Ｐゴシック" pitchFamily="34" charset="-128"/>
              </a:rPr>
              <a:t>Expreso (sensibles) o tácito (no sensibles)</a:t>
            </a:r>
            <a:r>
              <a:rPr lang="es-MX" dirty="0" smtClean="0">
                <a:ea typeface="ＭＳ Ｐゴシック" pitchFamily="34" charset="-128"/>
              </a:rPr>
              <a:t>.</a:t>
            </a:r>
            <a:endParaRPr lang="es-MX" dirty="0" smtClean="0">
              <a:ea typeface="ＭＳ Ｐゴシック" pitchFamily="34" charset="-128"/>
            </a:endParaRPr>
          </a:p>
          <a:p>
            <a:pPr>
              <a:buFontTx/>
              <a:buChar char="-"/>
            </a:pPr>
            <a:r>
              <a:rPr lang="es-MX" dirty="0" smtClean="0">
                <a:ea typeface="ＭＳ Ｐゴシック" pitchFamily="34" charset="-128"/>
              </a:rPr>
              <a:t>Expreso para financieros y patrimoniales</a:t>
            </a:r>
            <a:r>
              <a:rPr lang="es-MX" dirty="0" smtClean="0">
                <a:ea typeface="ＭＳ Ｐゴシック" pitchFamily="34" charset="-128"/>
              </a:rPr>
              <a:t>.</a:t>
            </a:r>
            <a:endParaRPr lang="es-MX" dirty="0" smtClean="0">
              <a:ea typeface="ＭＳ Ｐゴシック" pitchFamily="34" charset="-128"/>
            </a:endParaRPr>
          </a:p>
          <a:p>
            <a:pPr>
              <a:buFontTx/>
              <a:buChar char="-"/>
            </a:pPr>
            <a:r>
              <a:rPr lang="es-MX" dirty="0" smtClean="0">
                <a:ea typeface="ＭＳ Ｐゴシック" pitchFamily="34" charset="-128"/>
              </a:rPr>
              <a:t>Posibilidad de revocación sin efectos retroactivos</a:t>
            </a:r>
            <a:r>
              <a:rPr lang="es-MX" dirty="0" smtClean="0">
                <a:ea typeface="ＭＳ Ｐゴシック" pitchFamily="34" charset="-128"/>
              </a:rPr>
              <a:t>.</a:t>
            </a:r>
            <a:endParaRPr lang="es-MX" dirty="0" smtClean="0">
              <a:ea typeface="ＭＳ Ｐゴシック" pitchFamily="34" charset="-128"/>
            </a:endParaRPr>
          </a:p>
          <a:p>
            <a:pPr>
              <a:buFontTx/>
              <a:buChar char="-"/>
            </a:pPr>
            <a:r>
              <a:rPr lang="es-MX" dirty="0" smtClean="0">
                <a:ea typeface="ＭＳ Ｐゴシック" pitchFamily="34" charset="-128"/>
              </a:rPr>
              <a:t>Justificación de bases de datos sensibles</a:t>
            </a:r>
            <a:r>
              <a:rPr lang="es-MX" dirty="0" smtClean="0">
                <a:ea typeface="ＭＳ Ｐゴシック" pitchFamily="34" charset="-128"/>
              </a:rPr>
              <a:t>.</a:t>
            </a:r>
            <a:endParaRPr lang="es-MX" dirty="0" smtClean="0">
              <a:ea typeface="ＭＳ Ｐゴシック" pitchFamily="34" charset="-128"/>
            </a:endParaRPr>
          </a:p>
        </p:txBody>
      </p:sp>
      <p:sp>
        <p:nvSpPr>
          <p:cNvPr id="3" name="2 Título"/>
          <p:cNvSpPr>
            <a:spLocks noGrp="1"/>
          </p:cNvSpPr>
          <p:nvPr>
            <p:ph type="title"/>
          </p:nvPr>
        </p:nvSpPr>
        <p:spPr>
          <a:xfrm>
            <a:off x="457200" y="304800"/>
            <a:ext cx="6508750" cy="1143000"/>
          </a:xfrm>
        </p:spPr>
        <p:txBody>
          <a:bodyPr>
            <a:scene3d>
              <a:camera prst="orthographicFront"/>
              <a:lightRig rig="soft" dir="t"/>
            </a:scene3d>
            <a:sp3d prstMaterial="softEdge">
              <a:bevelT w="25400" h="25400"/>
            </a:sp3d>
          </a:bodyPr>
          <a:lstStyle/>
          <a:p>
            <a:pPr algn="ctr">
              <a:defRPr/>
            </a:pPr>
            <a:r>
              <a:rPr lang="es-MX" dirty="0" smtClean="0">
                <a:ea typeface="+mj-ea"/>
              </a:rPr>
              <a:t>Consentimiento</a:t>
            </a:r>
            <a:endParaRPr lang="es-ES" dirty="0">
              <a:ea typeface="+mj-ea"/>
            </a:endParaRPr>
          </a:p>
        </p:txBody>
      </p:sp>
    </p:spTree>
    <p:extLst>
      <p:ext uri="{BB962C8B-B14F-4D97-AF65-F5344CB8AC3E}">
        <p14:creationId xmlns:p14="http://schemas.microsoft.com/office/powerpoint/2010/main" val="2108019648"/>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142844" y="1285860"/>
          <a:ext cx="8786874" cy="507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a:xfrm>
            <a:off x="142844" y="142860"/>
            <a:ext cx="6508750" cy="1143000"/>
          </a:xfrm>
        </p:spPr>
        <p:txBody>
          <a:bodyPr>
            <a:scene3d>
              <a:camera prst="orthographicFront"/>
              <a:lightRig rig="soft" dir="t"/>
            </a:scene3d>
            <a:sp3d prstMaterial="softEdge">
              <a:bevelT w="25400" h="25400"/>
            </a:sp3d>
          </a:bodyPr>
          <a:lstStyle/>
          <a:p>
            <a:pPr algn="ctr">
              <a:defRPr/>
            </a:pPr>
            <a:r>
              <a:rPr lang="es-MX" dirty="0" smtClean="0">
                <a:ea typeface="+mj-ea"/>
              </a:rPr>
              <a:t>Consentimiento. Excepciones I</a:t>
            </a:r>
            <a:endParaRPr lang="es-ES" dirty="0">
              <a:ea typeface="+mj-ea"/>
            </a:endParaRPr>
          </a:p>
        </p:txBody>
      </p:sp>
    </p:spTree>
    <p:extLst>
      <p:ext uri="{BB962C8B-B14F-4D97-AF65-F5344CB8AC3E}">
        <p14:creationId xmlns:p14="http://schemas.microsoft.com/office/powerpoint/2010/main" val="2438609830"/>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142844" y="1481138"/>
          <a:ext cx="9001156" cy="49482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a:xfrm>
            <a:off x="165422" y="152400"/>
            <a:ext cx="6508750" cy="1143000"/>
          </a:xfrm>
        </p:spPr>
        <p:txBody>
          <a:bodyPr>
            <a:scene3d>
              <a:camera prst="orthographicFront"/>
              <a:lightRig rig="soft" dir="t"/>
            </a:scene3d>
            <a:sp3d prstMaterial="softEdge">
              <a:bevelT w="25400" h="25400"/>
            </a:sp3d>
          </a:bodyPr>
          <a:lstStyle/>
          <a:p>
            <a:pPr algn="ctr">
              <a:defRPr/>
            </a:pPr>
            <a:r>
              <a:rPr lang="es-MX" dirty="0" smtClean="0">
                <a:ea typeface="+mj-ea"/>
              </a:rPr>
              <a:t>Consentimiento. Excepciones II</a:t>
            </a:r>
            <a:endParaRPr lang="es-ES" dirty="0">
              <a:ea typeface="+mj-ea"/>
            </a:endParaRPr>
          </a:p>
        </p:txBody>
      </p:sp>
    </p:spTree>
    <p:extLst>
      <p:ext uri="{BB962C8B-B14F-4D97-AF65-F5344CB8AC3E}">
        <p14:creationId xmlns:p14="http://schemas.microsoft.com/office/powerpoint/2010/main" val="1735843600"/>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1 Marcador de contenido"/>
          <p:cNvSpPr>
            <a:spLocks noGrp="1"/>
          </p:cNvSpPr>
          <p:nvPr>
            <p:ph idx="1"/>
          </p:nvPr>
        </p:nvSpPr>
        <p:spPr>
          <a:xfrm>
            <a:off x="533400" y="1828800"/>
            <a:ext cx="6508377" cy="3916363"/>
          </a:xfrm>
        </p:spPr>
        <p:txBody>
          <a:bodyPr/>
          <a:lstStyle/>
          <a:p>
            <a:pPr>
              <a:buFont typeface="Wingdings 3" pitchFamily="18" charset="2"/>
              <a:buNone/>
            </a:pPr>
            <a:r>
              <a:rPr lang="es-MX" dirty="0" smtClean="0">
                <a:ea typeface="ＭＳ Ｐゴシック" pitchFamily="34" charset="-128"/>
              </a:rPr>
              <a:t>Consentimiento TÁCITO:</a:t>
            </a:r>
          </a:p>
          <a:p>
            <a:pPr>
              <a:buFont typeface="Wingdings 3" pitchFamily="18" charset="2"/>
              <a:buNone/>
            </a:pPr>
            <a:endParaRPr lang="es-MX" dirty="0" smtClean="0">
              <a:ea typeface="ＭＳ Ｐゴシック" pitchFamily="34" charset="-128"/>
            </a:endParaRPr>
          </a:p>
          <a:p>
            <a:pPr>
              <a:buFont typeface="Wingdings 3" pitchFamily="18" charset="2"/>
              <a:buNone/>
            </a:pPr>
            <a:r>
              <a:rPr lang="es-MX" b="1" dirty="0" smtClean="0">
                <a:ea typeface="ＭＳ Ｐゴシック" pitchFamily="34" charset="-128"/>
              </a:rPr>
              <a:t>Obtención directa</a:t>
            </a:r>
            <a:r>
              <a:rPr lang="es-MX" dirty="0" smtClean="0">
                <a:ea typeface="ＭＳ Ｐゴシック" pitchFamily="34" charset="-128"/>
              </a:rPr>
              <a:t>: Poner a disposición en forma previa al tratamiento. </a:t>
            </a:r>
            <a:r>
              <a:rPr lang="es-MX" u="sng" dirty="0" smtClean="0">
                <a:ea typeface="ＭＳ Ｐゴシック" pitchFamily="34" charset="-128"/>
              </a:rPr>
              <a:t>Mecanismo para manifestar negativa al tratamiento, en caso de finalidades distintas a las necesarias</a:t>
            </a:r>
            <a:r>
              <a:rPr lang="es-MX" u="sng" dirty="0" smtClean="0">
                <a:ea typeface="ＭＳ Ｐゴシック" pitchFamily="34" charset="-128"/>
              </a:rPr>
              <a:t>.</a:t>
            </a:r>
            <a:endParaRPr lang="es-MX" u="sng" dirty="0" smtClean="0">
              <a:ea typeface="ＭＳ Ｐゴシック" pitchFamily="34" charset="-128"/>
            </a:endParaRPr>
          </a:p>
          <a:p>
            <a:pPr>
              <a:buFont typeface="Wingdings 3" pitchFamily="18" charset="2"/>
              <a:buNone/>
            </a:pPr>
            <a:r>
              <a:rPr lang="es-MX" b="1" dirty="0" smtClean="0">
                <a:ea typeface="ＭＳ Ｐゴシック" pitchFamily="34" charset="-128"/>
              </a:rPr>
              <a:t>Obtención indirecta</a:t>
            </a:r>
            <a:r>
              <a:rPr lang="es-MX" dirty="0" smtClean="0">
                <a:ea typeface="ＭＳ Ｐゴシック" pitchFamily="34" charset="-128"/>
              </a:rPr>
              <a:t>: Poner a disposición en forma previa al tratamiento. Cuando no se haga de conocimiento en forma directa, 5 días</a:t>
            </a:r>
            <a:r>
              <a:rPr lang="es-MX" dirty="0" smtClean="0">
                <a:ea typeface="ＭＳ Ｐゴシック" pitchFamily="34" charset="-128"/>
              </a:rPr>
              <a:t>.</a:t>
            </a:r>
            <a:endParaRPr lang="es-MX" u="sng" dirty="0" smtClean="0">
              <a:ea typeface="ＭＳ Ｐゴシック" pitchFamily="34" charset="-128"/>
            </a:endParaRPr>
          </a:p>
        </p:txBody>
      </p:sp>
      <p:sp>
        <p:nvSpPr>
          <p:cNvPr id="3" name="2 Título"/>
          <p:cNvSpPr>
            <a:spLocks noGrp="1"/>
          </p:cNvSpPr>
          <p:nvPr>
            <p:ph type="title"/>
          </p:nvPr>
        </p:nvSpPr>
        <p:spPr>
          <a:xfrm>
            <a:off x="457200" y="152400"/>
            <a:ext cx="6508750" cy="1143000"/>
          </a:xfrm>
        </p:spPr>
        <p:txBody>
          <a:bodyPr>
            <a:scene3d>
              <a:camera prst="orthographicFront"/>
              <a:lightRig rig="soft" dir="t"/>
            </a:scene3d>
            <a:sp3d prstMaterial="softEdge">
              <a:bevelT w="25400" h="25400"/>
            </a:sp3d>
          </a:bodyPr>
          <a:lstStyle/>
          <a:p>
            <a:pPr algn="ctr">
              <a:defRPr/>
            </a:pPr>
            <a:r>
              <a:rPr lang="es-MX" dirty="0" smtClean="0">
                <a:ea typeface="+mj-ea"/>
              </a:rPr>
              <a:t>Consentimiento</a:t>
            </a:r>
            <a:endParaRPr lang="es-ES" dirty="0">
              <a:ea typeface="+mj-ea"/>
            </a:endParaRPr>
          </a:p>
        </p:txBody>
      </p:sp>
    </p:spTree>
    <p:extLst>
      <p:ext uri="{BB962C8B-B14F-4D97-AF65-F5344CB8AC3E}">
        <p14:creationId xmlns:p14="http://schemas.microsoft.com/office/powerpoint/2010/main" val="1791016720"/>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569920592"/>
              </p:ext>
            </p:extLst>
          </p:nvPr>
        </p:nvGraphicFramePr>
        <p:xfrm>
          <a:off x="-571536" y="1071546"/>
          <a:ext cx="10215634" cy="5786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a:xfrm>
            <a:off x="33867" y="0"/>
            <a:ext cx="8229600" cy="960438"/>
          </a:xfrm>
        </p:spPr>
        <p:txBody>
          <a:bodyPr>
            <a:scene3d>
              <a:camera prst="orthographicFront"/>
              <a:lightRig rig="soft" dir="t"/>
            </a:scene3d>
            <a:sp3d prstMaterial="softEdge">
              <a:bevelT w="25400" h="25400"/>
            </a:sp3d>
          </a:bodyPr>
          <a:lstStyle/>
          <a:p>
            <a:pPr algn="ctr">
              <a:defRPr/>
            </a:pPr>
            <a:r>
              <a:rPr lang="es-MX" dirty="0" smtClean="0">
                <a:ea typeface="+mj-ea"/>
              </a:rPr>
              <a:t>Consentimiento: tácito</a:t>
            </a:r>
            <a:endParaRPr lang="es-ES" dirty="0">
              <a:ea typeface="+mj-ea"/>
            </a:endParaRPr>
          </a:p>
        </p:txBody>
      </p:sp>
    </p:spTree>
    <p:extLst>
      <p:ext uri="{BB962C8B-B14F-4D97-AF65-F5344CB8AC3E}">
        <p14:creationId xmlns:p14="http://schemas.microsoft.com/office/powerpoint/2010/main" val="3220978799"/>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6"/>
          <p:cNvSpPr>
            <a:spLocks noGrp="1"/>
          </p:cNvSpPr>
          <p:nvPr>
            <p:ph type="title"/>
          </p:nvPr>
        </p:nvSpPr>
        <p:spPr>
          <a:xfrm>
            <a:off x="501650" y="609600"/>
            <a:ext cx="6508750" cy="838200"/>
          </a:xfrm>
        </p:spPr>
        <p:txBody>
          <a:bodyPr/>
          <a:lstStyle/>
          <a:p>
            <a:pPr eaLnBrk="1" hangingPunct="1"/>
            <a:r>
              <a:rPr lang="en-US" sz="4000" dirty="0" smtClean="0">
                <a:latin typeface="Candara" charset="0"/>
                <a:ea typeface="ＭＳ Ｐゴシック" charset="0"/>
                <a:cs typeface="Candara" charset="0"/>
              </a:rPr>
              <a:t>1. </a:t>
            </a:r>
            <a:r>
              <a:rPr lang="en-US" sz="4000" dirty="0" err="1" smtClean="0">
                <a:latin typeface="Candara" charset="0"/>
                <a:ea typeface="ＭＳ Ｐゴシック" charset="0"/>
                <a:cs typeface="Candara" charset="0"/>
              </a:rPr>
              <a:t>Introducci</a:t>
            </a:r>
            <a:r>
              <a:rPr lang="en-US" sz="4000" dirty="0" err="1" smtClean="0">
                <a:latin typeface="Candara" charset="0"/>
                <a:ea typeface="ＭＳ Ｐゴシック" charset="0"/>
                <a:cs typeface="Candara" charset="0"/>
              </a:rPr>
              <a:t>ón</a:t>
            </a:r>
            <a:r>
              <a:rPr lang="en-US" sz="4000" dirty="0" smtClean="0">
                <a:latin typeface="Candara" charset="0"/>
                <a:ea typeface="ＭＳ Ｐゴシック" charset="0"/>
                <a:cs typeface="Candara" charset="0"/>
              </a:rPr>
              <a:t> (10 min.)</a:t>
            </a:r>
            <a:endParaRPr lang="en-US" sz="4000" dirty="0">
              <a:latin typeface="Candara" charset="0"/>
              <a:ea typeface="ＭＳ Ｐゴシック" charset="0"/>
              <a:cs typeface="Candara" charset="0"/>
            </a:endParaRPr>
          </a:p>
        </p:txBody>
      </p:sp>
      <p:sp>
        <p:nvSpPr>
          <p:cNvPr id="24578" name="Content Placeholder 7"/>
          <p:cNvSpPr>
            <a:spLocks noGrp="1"/>
          </p:cNvSpPr>
          <p:nvPr>
            <p:ph idx="1"/>
          </p:nvPr>
        </p:nvSpPr>
        <p:spPr>
          <a:xfrm>
            <a:off x="685800" y="1798637"/>
            <a:ext cx="6508750" cy="4144963"/>
          </a:xfrm>
        </p:spPr>
        <p:txBody>
          <a:bodyPr/>
          <a:lstStyle/>
          <a:p>
            <a:pPr eaLnBrk="1" hangingPunct="1"/>
            <a:r>
              <a:rPr lang="es-ES_tradnl" sz="2800" dirty="0" smtClean="0">
                <a:latin typeface="Candara" charset="0"/>
                <a:ea typeface="ＭＳ Ｐゴシック" charset="0"/>
                <a:cs typeface="Candara" charset="0"/>
              </a:rPr>
              <a:t>d</a:t>
            </a:r>
            <a:r>
              <a:rPr lang="es-ES_tradnl" sz="2800" dirty="0">
                <a:latin typeface="Candara" charset="0"/>
                <a:ea typeface="ＭＳ Ｐゴシック" charset="0"/>
                <a:cs typeface="Candara" charset="0"/>
              </a:rPr>
              <a:t>. </a:t>
            </a:r>
            <a:r>
              <a:rPr lang="es-ES_tradnl" sz="2800" dirty="0" smtClean="0">
                <a:latin typeface="Candara" charset="0"/>
                <a:ea typeface="ＭＳ Ｐゴシック" charset="0"/>
                <a:cs typeface="Candara" charset="0"/>
              </a:rPr>
              <a:t>Riesgos </a:t>
            </a:r>
            <a:r>
              <a:rPr lang="es-ES_tradnl" sz="2800" dirty="0">
                <a:latin typeface="Candara" charset="0"/>
                <a:ea typeface="ＭＳ Ｐゴシック" charset="0"/>
                <a:cs typeface="Candara" charset="0"/>
              </a:rPr>
              <a:t>generales por la </a:t>
            </a:r>
            <a:r>
              <a:rPr lang="es-ES_tradnl" sz="2800" dirty="0" smtClean="0">
                <a:latin typeface="Candara" charset="0"/>
                <a:ea typeface="ＭＳ Ｐゴシック" charset="0"/>
                <a:cs typeface="Candara" charset="0"/>
              </a:rPr>
              <a:t>privacidad</a:t>
            </a:r>
            <a:endParaRPr lang="es-ES_tradnl" sz="2800" dirty="0" smtClean="0">
              <a:latin typeface="Candara" charset="0"/>
              <a:ea typeface="ＭＳ Ｐゴシック" charset="0"/>
              <a:cs typeface="Candara" charset="0"/>
            </a:endParaRPr>
          </a:p>
          <a:p>
            <a:pPr eaLnBrk="1" hangingPunct="1"/>
            <a:endParaRPr lang="es-ES_tradnl" sz="1000" dirty="0">
              <a:latin typeface="Candara" charset="0"/>
              <a:ea typeface="ＭＳ Ｐゴシック" charset="0"/>
              <a:cs typeface="Candara" charset="0"/>
            </a:endParaRPr>
          </a:p>
          <a:p>
            <a:pPr lvl="1" eaLnBrk="1" hangingPunct="1"/>
            <a:r>
              <a:rPr lang="es-ES_tradnl" dirty="0" smtClean="0">
                <a:latin typeface="Candara" pitchFamily="34" charset="0"/>
                <a:ea typeface="ＭＳ Ｐゴシック" pitchFamily="34" charset="-128"/>
              </a:rPr>
              <a:t>Caso </a:t>
            </a:r>
            <a:r>
              <a:rPr lang="es-ES_tradnl" dirty="0" err="1">
                <a:latin typeface="Candara" pitchFamily="34" charset="0"/>
                <a:ea typeface="ＭＳ Ｐゴシック" pitchFamily="34" charset="-128"/>
              </a:rPr>
              <a:t>Sammy</a:t>
            </a:r>
            <a:r>
              <a:rPr lang="es-ES_tradnl" dirty="0">
                <a:latin typeface="Candara" pitchFamily="34" charset="0"/>
                <a:ea typeface="ＭＳ Ｐゴシック" pitchFamily="34" charset="-128"/>
              </a:rPr>
              <a:t> Roo.  Foto compartida más de 30,000 veces, por personas del mundo entero, con más de 30,000 comentarios y 23,000 “Me Gusta”.</a:t>
            </a:r>
          </a:p>
          <a:p>
            <a:pPr marL="0" indent="0" eaLnBrk="1" hangingPunct="1">
              <a:buNone/>
            </a:pPr>
            <a:endParaRPr lang="es-ES_tradnl" dirty="0">
              <a:latin typeface="Candara" charset="0"/>
              <a:ea typeface="ＭＳ Ｐゴシック" charset="0"/>
              <a:cs typeface="Candara" charset="0"/>
            </a:endParaRPr>
          </a:p>
        </p:txBody>
      </p:sp>
      <p:sp>
        <p:nvSpPr>
          <p:cNvPr id="2" name="Slide Number Placeholder 1"/>
          <p:cNvSpPr>
            <a:spLocks noGrp="1"/>
          </p:cNvSpPr>
          <p:nvPr>
            <p:ph type="sldNum" sz="quarter" idx="10"/>
          </p:nvPr>
        </p:nvSpPr>
        <p:spPr/>
        <p:txBody>
          <a:bodyPr/>
          <a:lstStyle/>
          <a:p>
            <a:pPr>
              <a:defRPr/>
            </a:pPr>
            <a:fld id="{A81CC16B-A2BF-8643-AD6E-6CA69D94F792}" type="slidenum">
              <a:rPr lang="en-US" smtClean="0"/>
              <a:pPr>
                <a:defRPr/>
              </a:pPr>
              <a:t>6</a:t>
            </a:fld>
            <a:endParaRPr lang="en-US" dirty="0"/>
          </a:p>
        </p:txBody>
      </p:sp>
    </p:spTree>
    <p:extLst>
      <p:ext uri="{BB962C8B-B14F-4D97-AF65-F5344CB8AC3E}">
        <p14:creationId xmlns:p14="http://schemas.microsoft.com/office/powerpoint/2010/main" val="3806993335"/>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nvPr>
        </p:nvGraphicFramePr>
        <p:xfrm>
          <a:off x="214282" y="1167494"/>
          <a:ext cx="8715436"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a:xfrm>
            <a:off x="214282" y="273756"/>
            <a:ext cx="6508750" cy="893738"/>
          </a:xfrm>
        </p:spPr>
        <p:txBody>
          <a:bodyPr>
            <a:scene3d>
              <a:camera prst="orthographicFront"/>
              <a:lightRig rig="soft" dir="t"/>
            </a:scene3d>
            <a:sp3d prstMaterial="softEdge">
              <a:bevelT w="25400" h="25400"/>
            </a:sp3d>
          </a:bodyPr>
          <a:lstStyle/>
          <a:p>
            <a:pPr algn="ctr">
              <a:defRPr/>
            </a:pPr>
            <a:r>
              <a:rPr lang="es-MX" dirty="0" smtClean="0">
                <a:ea typeface="+mj-ea"/>
              </a:rPr>
              <a:t>Consentimiento: expreso</a:t>
            </a:r>
            <a:endParaRPr lang="es-ES" dirty="0">
              <a:ea typeface="+mj-ea"/>
            </a:endParaRPr>
          </a:p>
        </p:txBody>
      </p:sp>
    </p:spTree>
    <p:extLst>
      <p:ext uri="{BB962C8B-B14F-4D97-AF65-F5344CB8AC3E}">
        <p14:creationId xmlns:p14="http://schemas.microsoft.com/office/powerpoint/2010/main" val="217655475"/>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1 Marcador de contenido"/>
          <p:cNvSpPr>
            <a:spLocks noGrp="1"/>
          </p:cNvSpPr>
          <p:nvPr>
            <p:ph idx="1"/>
          </p:nvPr>
        </p:nvSpPr>
        <p:spPr>
          <a:xfrm>
            <a:off x="685800" y="2057400"/>
            <a:ext cx="6508377" cy="3916363"/>
          </a:xfrm>
        </p:spPr>
        <p:txBody>
          <a:bodyPr/>
          <a:lstStyle/>
          <a:p>
            <a:endParaRPr lang="es-ES" dirty="0" smtClean="0">
              <a:ea typeface="ＭＳ Ｐゴシック" pitchFamily="34" charset="-128"/>
            </a:endParaRPr>
          </a:p>
          <a:p>
            <a:r>
              <a:rPr lang="es-ES" dirty="0" smtClean="0">
                <a:ea typeface="ＭＳ Ｐゴシック" pitchFamily="34" charset="-128"/>
              </a:rPr>
              <a:t>El responsable deberá dar a conocer al titular la información relativa a la existencia y características principales del tratamiento al que serán sometidos sus datos personales a través del aviso de privacidad, de conformidad con lo previsto en la Ley y el Reglamento.</a:t>
            </a:r>
          </a:p>
          <a:p>
            <a:endParaRPr lang="es-ES" dirty="0" smtClean="0">
              <a:ea typeface="ＭＳ Ｐゴシック" pitchFamily="34" charset="-128"/>
            </a:endParaRPr>
          </a:p>
        </p:txBody>
      </p:sp>
      <p:sp>
        <p:nvSpPr>
          <p:cNvPr id="3" name="2 Título"/>
          <p:cNvSpPr>
            <a:spLocks noGrp="1"/>
          </p:cNvSpPr>
          <p:nvPr>
            <p:ph type="title"/>
          </p:nvPr>
        </p:nvSpPr>
        <p:spPr>
          <a:xfrm>
            <a:off x="457200" y="304800"/>
            <a:ext cx="6508750" cy="1143000"/>
          </a:xfrm>
        </p:spPr>
        <p:txBody>
          <a:bodyPr>
            <a:scene3d>
              <a:camera prst="orthographicFront"/>
              <a:lightRig rig="soft" dir="t"/>
            </a:scene3d>
            <a:sp3d prstMaterial="softEdge">
              <a:bevelT w="25400" h="25400"/>
            </a:sp3d>
          </a:bodyPr>
          <a:lstStyle/>
          <a:p>
            <a:pPr algn="ctr">
              <a:defRPr/>
            </a:pPr>
            <a:r>
              <a:rPr lang="es-MX" dirty="0" smtClean="0">
                <a:ea typeface="+mj-ea"/>
              </a:rPr>
              <a:t>Información</a:t>
            </a:r>
            <a:endParaRPr lang="es-ES" dirty="0">
              <a:ea typeface="+mj-ea"/>
            </a:endParaRPr>
          </a:p>
        </p:txBody>
      </p:sp>
    </p:spTree>
    <p:extLst>
      <p:ext uri="{BB962C8B-B14F-4D97-AF65-F5344CB8AC3E}">
        <p14:creationId xmlns:p14="http://schemas.microsoft.com/office/powerpoint/2010/main" val="3879056906"/>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scene3d>
              <a:camera prst="orthographicFront"/>
              <a:lightRig rig="soft" dir="t"/>
            </a:scene3d>
            <a:sp3d prstMaterial="softEdge">
              <a:bevelT w="25400" h="25400"/>
            </a:sp3d>
          </a:bodyPr>
          <a:lstStyle/>
          <a:p>
            <a:pPr algn="ctr">
              <a:defRPr/>
            </a:pPr>
            <a:r>
              <a:rPr lang="es-MX" dirty="0" smtClean="0">
                <a:ea typeface="+mj-ea"/>
              </a:rPr>
              <a:t>Información</a:t>
            </a:r>
            <a:endParaRPr lang="es-ES" dirty="0">
              <a:ea typeface="+mj-ea"/>
            </a:endParaRPr>
          </a:p>
        </p:txBody>
      </p:sp>
    </p:spTree>
    <p:extLst>
      <p:ext uri="{BB962C8B-B14F-4D97-AF65-F5344CB8AC3E}">
        <p14:creationId xmlns:p14="http://schemas.microsoft.com/office/powerpoint/2010/main" val="3650234216"/>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a:xfrm>
            <a:off x="533400" y="312738"/>
            <a:ext cx="6508750" cy="1143000"/>
          </a:xfrm>
        </p:spPr>
        <p:txBody>
          <a:bodyPr>
            <a:normAutofit fontScale="90000"/>
            <a:scene3d>
              <a:camera prst="orthographicFront"/>
              <a:lightRig rig="soft" dir="t"/>
            </a:scene3d>
            <a:sp3d prstMaterial="softEdge">
              <a:bevelT w="25400" h="25400"/>
            </a:sp3d>
          </a:bodyPr>
          <a:lstStyle/>
          <a:p>
            <a:pPr algn="ctr">
              <a:defRPr/>
            </a:pPr>
            <a:r>
              <a:rPr lang="es-MX" dirty="0" smtClean="0">
                <a:ea typeface="+mj-ea"/>
              </a:rPr>
              <a:t>Información (Aviso de Privacidad)</a:t>
            </a:r>
            <a:endParaRPr lang="es-ES" dirty="0">
              <a:ea typeface="+mj-ea"/>
            </a:endParaRPr>
          </a:p>
        </p:txBody>
      </p:sp>
    </p:spTree>
    <p:extLst>
      <p:ext uri="{BB962C8B-B14F-4D97-AF65-F5344CB8AC3E}">
        <p14:creationId xmlns:p14="http://schemas.microsoft.com/office/powerpoint/2010/main" val="2478188225"/>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106856176"/>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a:xfrm>
            <a:off x="609600" y="312738"/>
            <a:ext cx="6508750" cy="1143000"/>
          </a:xfrm>
        </p:spPr>
        <p:txBody>
          <a:bodyPr>
            <a:normAutofit fontScale="90000"/>
            <a:scene3d>
              <a:camera prst="orthographicFront"/>
              <a:lightRig rig="soft" dir="t"/>
            </a:scene3d>
            <a:sp3d prstMaterial="softEdge">
              <a:bevelT w="25400" h="25400"/>
            </a:sp3d>
          </a:bodyPr>
          <a:lstStyle/>
          <a:p>
            <a:pPr algn="ctr">
              <a:defRPr/>
            </a:pPr>
            <a:r>
              <a:rPr lang="es-MX" dirty="0" smtClean="0">
                <a:ea typeface="+mj-ea"/>
              </a:rPr>
              <a:t>Información (Aviso de Privacidad)</a:t>
            </a:r>
            <a:endParaRPr lang="es-ES" dirty="0">
              <a:ea typeface="+mj-ea"/>
            </a:endParaRPr>
          </a:p>
        </p:txBody>
      </p:sp>
    </p:spTree>
    <p:extLst>
      <p:ext uri="{BB962C8B-B14F-4D97-AF65-F5344CB8AC3E}">
        <p14:creationId xmlns:p14="http://schemas.microsoft.com/office/powerpoint/2010/main" val="1691286166"/>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a:xfrm>
            <a:off x="491067" y="228600"/>
            <a:ext cx="6508750" cy="1143000"/>
          </a:xfrm>
        </p:spPr>
        <p:txBody>
          <a:bodyPr>
            <a:normAutofit fontScale="90000"/>
            <a:scene3d>
              <a:camera prst="orthographicFront"/>
              <a:lightRig rig="soft" dir="t"/>
            </a:scene3d>
            <a:sp3d prstMaterial="softEdge">
              <a:bevelT w="25400" h="25400"/>
            </a:sp3d>
          </a:bodyPr>
          <a:lstStyle/>
          <a:p>
            <a:pPr algn="ctr">
              <a:defRPr/>
            </a:pPr>
            <a:r>
              <a:rPr lang="es-MX" dirty="0" smtClean="0">
                <a:ea typeface="+mj-ea"/>
              </a:rPr>
              <a:t>Información (Aviso de Privacidad)</a:t>
            </a:r>
            <a:endParaRPr lang="es-ES" dirty="0">
              <a:ea typeface="+mj-ea"/>
            </a:endParaRPr>
          </a:p>
        </p:txBody>
      </p:sp>
    </p:spTree>
    <p:extLst>
      <p:ext uri="{BB962C8B-B14F-4D97-AF65-F5344CB8AC3E}">
        <p14:creationId xmlns:p14="http://schemas.microsoft.com/office/powerpoint/2010/main" val="2599349629"/>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1 Marcador de contenido"/>
          <p:cNvSpPr>
            <a:spLocks noGrp="1"/>
          </p:cNvSpPr>
          <p:nvPr>
            <p:ph idx="1"/>
          </p:nvPr>
        </p:nvSpPr>
        <p:spPr>
          <a:xfrm>
            <a:off x="457200" y="1143000"/>
            <a:ext cx="8229600" cy="4864100"/>
          </a:xfrm>
        </p:spPr>
        <p:txBody>
          <a:bodyPr/>
          <a:lstStyle/>
          <a:p>
            <a:pPr>
              <a:buFont typeface="Wingdings 3" pitchFamily="18" charset="2"/>
              <a:buNone/>
            </a:pPr>
            <a:endParaRPr lang="es-MX" sz="2400" dirty="0" smtClean="0">
              <a:ea typeface="ＭＳ Ｐゴシック" pitchFamily="34" charset="-128"/>
            </a:endParaRPr>
          </a:p>
          <a:p>
            <a:pPr>
              <a:buFont typeface="Wingdings 3" pitchFamily="18" charset="2"/>
              <a:buNone/>
            </a:pPr>
            <a:r>
              <a:rPr lang="es-MX" sz="2400" dirty="0" smtClean="0">
                <a:ea typeface="ＭＳ Ｐゴシック" pitchFamily="34" charset="-128"/>
              </a:rPr>
              <a:t>El reglamento adiciona</a:t>
            </a:r>
            <a:r>
              <a:rPr lang="es-MX" sz="2400" dirty="0" smtClean="0">
                <a:ea typeface="ＭＳ Ｐゴシック" pitchFamily="34" charset="-128"/>
              </a:rPr>
              <a:t>:</a:t>
            </a:r>
            <a:endParaRPr lang="es-MX" sz="2400" dirty="0" smtClean="0">
              <a:ea typeface="ＭＳ Ｐゴシック" pitchFamily="34" charset="-128"/>
            </a:endParaRPr>
          </a:p>
          <a:p>
            <a:r>
              <a:rPr lang="es-MX" sz="2400" dirty="0" smtClean="0">
                <a:ea typeface="ＭＳ Ｐゴシック" pitchFamily="34" charset="-128"/>
              </a:rPr>
              <a:t>Mecanismo </a:t>
            </a:r>
            <a:r>
              <a:rPr lang="es-MX" sz="2400" dirty="0" smtClean="0">
                <a:ea typeface="ＭＳ Ｐゴシック" pitchFamily="34" charset="-128"/>
              </a:rPr>
              <a:t>para manifestar negativa en caso de finalidades distintas a las necesarias</a:t>
            </a:r>
            <a:r>
              <a:rPr lang="es-MX" sz="2400" dirty="0" smtClean="0">
                <a:ea typeface="ＭＳ Ｐゴシック" pitchFamily="34" charset="-128"/>
              </a:rPr>
              <a:t>.</a:t>
            </a:r>
            <a:endParaRPr lang="es-MX" sz="2400" dirty="0" smtClean="0">
              <a:ea typeface="ＭＳ Ｐゴシック" pitchFamily="34" charset="-128"/>
            </a:endParaRPr>
          </a:p>
          <a:p>
            <a:r>
              <a:rPr lang="es-MX" sz="2400" dirty="0" smtClean="0">
                <a:ea typeface="ＭＳ Ｐゴシック" pitchFamily="34" charset="-128"/>
              </a:rPr>
              <a:t>Debe </a:t>
            </a:r>
            <a:r>
              <a:rPr lang="es-MX" sz="2400" dirty="0" smtClean="0">
                <a:ea typeface="ＭＳ Ｐゴシック" pitchFamily="34" charset="-128"/>
              </a:rPr>
              <a:t>ser </a:t>
            </a:r>
            <a:r>
              <a:rPr lang="es-MX" altLang="en-US" sz="2400" dirty="0" smtClean="0">
                <a:ea typeface="ＭＳ Ｐゴシック" pitchFamily="34" charset="-128"/>
              </a:rPr>
              <a:t>“</a:t>
            </a:r>
            <a:r>
              <a:rPr lang="es-MX" sz="2400" dirty="0" smtClean="0">
                <a:ea typeface="ＭＳ Ｐゴシック" pitchFamily="34" charset="-128"/>
              </a:rPr>
              <a:t>sencillo</a:t>
            </a:r>
            <a:r>
              <a:rPr lang="es-MX" altLang="en-US" sz="2400" dirty="0" smtClean="0">
                <a:ea typeface="ＭＳ Ｐゴシック" pitchFamily="34" charset="-128"/>
              </a:rPr>
              <a:t>”</a:t>
            </a:r>
            <a:r>
              <a:rPr lang="es-MX" sz="2400" dirty="0" smtClean="0">
                <a:ea typeface="ＭＳ Ｐゴシック" pitchFamily="34" charset="-128"/>
              </a:rPr>
              <a:t>, con </a:t>
            </a:r>
            <a:r>
              <a:rPr lang="es-MX" altLang="en-US" sz="2400" dirty="0" smtClean="0">
                <a:ea typeface="ＭＳ Ｐゴシック" pitchFamily="34" charset="-128"/>
              </a:rPr>
              <a:t>“</a:t>
            </a:r>
            <a:r>
              <a:rPr lang="es-MX" sz="2400" dirty="0" smtClean="0">
                <a:ea typeface="ＭＳ Ｐゴシック" pitchFamily="34" charset="-128"/>
              </a:rPr>
              <a:t>información necesaria</a:t>
            </a:r>
            <a:r>
              <a:rPr lang="es-MX" altLang="en-US" sz="2400" dirty="0" smtClean="0">
                <a:ea typeface="ＭＳ Ｐゴシック" pitchFamily="34" charset="-128"/>
              </a:rPr>
              <a:t>”</a:t>
            </a:r>
            <a:r>
              <a:rPr lang="es-MX" sz="2400" dirty="0" smtClean="0">
                <a:ea typeface="ＭＳ Ｐゴシック" pitchFamily="34" charset="-128"/>
              </a:rPr>
              <a:t>, </a:t>
            </a:r>
            <a:r>
              <a:rPr lang="es-MX" altLang="en-US" sz="2400" dirty="0" smtClean="0">
                <a:ea typeface="ＭＳ Ｐゴシック" pitchFamily="34" charset="-128"/>
              </a:rPr>
              <a:t>“</a:t>
            </a:r>
            <a:r>
              <a:rPr lang="es-MX" sz="2400" dirty="0" smtClean="0">
                <a:ea typeface="ＭＳ Ｐゴシック" pitchFamily="34" charset="-128"/>
              </a:rPr>
              <a:t>lenguaje claro</a:t>
            </a:r>
            <a:r>
              <a:rPr lang="es-MX" altLang="en-US" sz="2400" dirty="0" smtClean="0">
                <a:ea typeface="ＭＳ Ｐゴシック" pitchFamily="34" charset="-128"/>
              </a:rPr>
              <a:t>”</a:t>
            </a:r>
            <a:r>
              <a:rPr lang="es-MX" sz="2400" dirty="0" smtClean="0">
                <a:ea typeface="ＭＳ Ｐゴシック" pitchFamily="34" charset="-128"/>
              </a:rPr>
              <a:t>, con diseño y estructura </a:t>
            </a:r>
            <a:r>
              <a:rPr lang="es-MX" altLang="en-US" sz="2400" dirty="0" smtClean="0">
                <a:ea typeface="ＭＳ Ｐゴシック" pitchFamily="34" charset="-128"/>
              </a:rPr>
              <a:t>“</a:t>
            </a:r>
            <a:r>
              <a:rPr lang="es-MX" sz="2400" dirty="0" smtClean="0">
                <a:ea typeface="ＭＳ Ｐゴシック" pitchFamily="34" charset="-128"/>
              </a:rPr>
              <a:t>fácil de entender</a:t>
            </a:r>
            <a:r>
              <a:rPr lang="es-MX" altLang="en-US" sz="2400" dirty="0" smtClean="0">
                <a:ea typeface="ＭＳ Ｐゴシック" pitchFamily="34" charset="-128"/>
              </a:rPr>
              <a:t>”</a:t>
            </a:r>
            <a:r>
              <a:rPr lang="es-MX" sz="2400" dirty="0" smtClean="0">
                <a:ea typeface="ＭＳ Ｐゴシック" pitchFamily="34" charset="-128"/>
              </a:rPr>
              <a:t>.</a:t>
            </a:r>
            <a:endParaRPr lang="es-MX" sz="2400" dirty="0" smtClean="0">
              <a:ea typeface="ＭＳ Ｐゴシック" pitchFamily="34" charset="-128"/>
            </a:endParaRPr>
          </a:p>
          <a:p>
            <a:r>
              <a:rPr lang="es-MX" sz="2400" dirty="0" smtClean="0">
                <a:ea typeface="ＭＳ Ｐゴシック" pitchFamily="34" charset="-128"/>
              </a:rPr>
              <a:t>Deberá </a:t>
            </a:r>
            <a:r>
              <a:rPr lang="es-MX" sz="2400" dirty="0" smtClean="0">
                <a:ea typeface="ＭＳ Ｐゴシック" pitchFamily="34" charset="-128"/>
              </a:rPr>
              <a:t>contener los elementos de los artículos 8, 15, 16, 33 y 36 de la ley y lineamientos</a:t>
            </a:r>
            <a:r>
              <a:rPr lang="es-MX" sz="2400" dirty="0" smtClean="0">
                <a:ea typeface="ＭＳ Ｐゴシック" pitchFamily="34" charset="-128"/>
              </a:rPr>
              <a:t>.</a:t>
            </a:r>
            <a:endParaRPr lang="es-ES" sz="2400" dirty="0" smtClean="0">
              <a:ea typeface="ＭＳ Ｐゴシック" pitchFamily="34" charset="-128"/>
            </a:endParaRPr>
          </a:p>
        </p:txBody>
      </p:sp>
      <p:sp>
        <p:nvSpPr>
          <p:cNvPr id="3" name="2 Título"/>
          <p:cNvSpPr>
            <a:spLocks noGrp="1"/>
          </p:cNvSpPr>
          <p:nvPr>
            <p:ph type="title"/>
          </p:nvPr>
        </p:nvSpPr>
        <p:spPr>
          <a:xfrm>
            <a:off x="485422" y="228600"/>
            <a:ext cx="6508750" cy="1143000"/>
          </a:xfrm>
        </p:spPr>
        <p:txBody>
          <a:bodyPr>
            <a:normAutofit fontScale="90000"/>
            <a:scene3d>
              <a:camera prst="orthographicFront"/>
              <a:lightRig rig="soft" dir="t"/>
            </a:scene3d>
            <a:sp3d prstMaterial="softEdge">
              <a:bevelT w="25400" h="25400"/>
            </a:sp3d>
          </a:bodyPr>
          <a:lstStyle/>
          <a:p>
            <a:pPr algn="ctr">
              <a:defRPr/>
            </a:pPr>
            <a:r>
              <a:rPr lang="es-MX" dirty="0" smtClean="0">
                <a:ea typeface="+mj-ea"/>
              </a:rPr>
              <a:t>Información (Aviso de privacidad) </a:t>
            </a:r>
            <a:endParaRPr lang="es-ES" dirty="0">
              <a:ea typeface="+mj-ea"/>
            </a:endParaRPr>
          </a:p>
        </p:txBody>
      </p:sp>
    </p:spTree>
    <p:extLst>
      <p:ext uri="{BB962C8B-B14F-4D97-AF65-F5344CB8AC3E}">
        <p14:creationId xmlns:p14="http://schemas.microsoft.com/office/powerpoint/2010/main" val="3814778238"/>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1 Marcador de contenido"/>
          <p:cNvSpPr>
            <a:spLocks noGrp="1"/>
          </p:cNvSpPr>
          <p:nvPr>
            <p:ph idx="1"/>
          </p:nvPr>
        </p:nvSpPr>
        <p:spPr>
          <a:xfrm>
            <a:off x="457200" y="1143000"/>
            <a:ext cx="8229600" cy="4864100"/>
          </a:xfrm>
        </p:spPr>
        <p:txBody>
          <a:bodyPr/>
          <a:lstStyle/>
          <a:p>
            <a:pPr>
              <a:buFont typeface="Wingdings 3" pitchFamily="18" charset="2"/>
              <a:buNone/>
            </a:pPr>
            <a:endParaRPr lang="es-MX" sz="2400" dirty="0" smtClean="0">
              <a:ea typeface="ＭＳ Ｐゴシック" pitchFamily="34" charset="-128"/>
            </a:endParaRPr>
          </a:p>
          <a:p>
            <a:pPr>
              <a:buFont typeface="Wingdings 3" pitchFamily="18" charset="2"/>
              <a:buNone/>
            </a:pPr>
            <a:r>
              <a:rPr lang="es-MX" sz="2400" dirty="0" smtClean="0">
                <a:ea typeface="ＭＳ Ｐゴシック" pitchFamily="34" charset="-128"/>
              </a:rPr>
              <a:t>El Reglamento adiciona</a:t>
            </a:r>
            <a:r>
              <a:rPr lang="es-MX" sz="2400" dirty="0" smtClean="0">
                <a:ea typeface="ＭＳ Ｐゴシック" pitchFamily="34" charset="-128"/>
              </a:rPr>
              <a:t>:</a:t>
            </a:r>
            <a:endParaRPr lang="es-MX" sz="2400" dirty="0" smtClean="0">
              <a:ea typeface="ＭＳ Ｐゴシック" pitchFamily="34" charset="-128"/>
            </a:endParaRPr>
          </a:p>
          <a:p>
            <a:pPr marL="228600" lvl="1">
              <a:spcBef>
                <a:spcPts val="1800"/>
              </a:spcBef>
              <a:buClr>
                <a:schemeClr val="accent1"/>
              </a:buClr>
            </a:pPr>
            <a:r>
              <a:rPr lang="es-MX" sz="2400" dirty="0">
                <a:ea typeface="ＭＳ Ｐゴシック" pitchFamily="34" charset="-128"/>
                <a:cs typeface="ＭＳ Ｐゴシック" pitchFamily="-65" charset="-128"/>
              </a:rPr>
              <a:t>Mecanismo para manifestar negativa en caso de finalidades distintas a las necesarias.</a:t>
            </a:r>
          </a:p>
          <a:p>
            <a:pPr marL="228600" lvl="1">
              <a:spcBef>
                <a:spcPts val="1800"/>
              </a:spcBef>
              <a:buClr>
                <a:schemeClr val="accent1"/>
              </a:buClr>
            </a:pPr>
            <a:r>
              <a:rPr lang="es-MX" sz="2400" dirty="0">
                <a:ea typeface="ＭＳ Ｐゴシック" pitchFamily="34" charset="-128"/>
                <a:cs typeface="ＭＳ Ｐゴシック" pitchFamily="-65" charset="-128"/>
              </a:rPr>
              <a:t>Debe ser </a:t>
            </a:r>
            <a:r>
              <a:rPr lang="es-MX" altLang="en-US" sz="2400" dirty="0">
                <a:ea typeface="ＭＳ Ｐゴシック" pitchFamily="34" charset="-128"/>
                <a:cs typeface="ＭＳ Ｐゴシック" pitchFamily="-65" charset="-128"/>
              </a:rPr>
              <a:t>“</a:t>
            </a:r>
            <a:r>
              <a:rPr lang="es-MX" sz="2400" dirty="0">
                <a:ea typeface="ＭＳ Ｐゴシック" pitchFamily="34" charset="-128"/>
                <a:cs typeface="ＭＳ Ｐゴシック" pitchFamily="-65" charset="-128"/>
              </a:rPr>
              <a:t>sencillo</a:t>
            </a:r>
            <a:r>
              <a:rPr lang="es-MX" altLang="en-US" sz="2400" dirty="0">
                <a:ea typeface="ＭＳ Ｐゴシック" pitchFamily="34" charset="-128"/>
                <a:cs typeface="ＭＳ Ｐゴシック" pitchFamily="-65" charset="-128"/>
              </a:rPr>
              <a:t>”</a:t>
            </a:r>
            <a:r>
              <a:rPr lang="es-MX" sz="2400" dirty="0">
                <a:ea typeface="ＭＳ Ｐゴシック" pitchFamily="34" charset="-128"/>
                <a:cs typeface="ＭＳ Ｐゴシック" pitchFamily="-65" charset="-128"/>
              </a:rPr>
              <a:t>, con </a:t>
            </a:r>
            <a:r>
              <a:rPr lang="es-MX" altLang="en-US" sz="2400" dirty="0">
                <a:ea typeface="ＭＳ Ｐゴシック" pitchFamily="34" charset="-128"/>
                <a:cs typeface="ＭＳ Ｐゴシック" pitchFamily="-65" charset="-128"/>
              </a:rPr>
              <a:t>“</a:t>
            </a:r>
            <a:r>
              <a:rPr lang="es-MX" sz="2400" dirty="0">
                <a:ea typeface="ＭＳ Ｐゴシック" pitchFamily="34" charset="-128"/>
                <a:cs typeface="ＭＳ Ｐゴシック" pitchFamily="-65" charset="-128"/>
              </a:rPr>
              <a:t>información necesaria</a:t>
            </a:r>
            <a:r>
              <a:rPr lang="es-MX" altLang="en-US" sz="2400" dirty="0">
                <a:ea typeface="ＭＳ Ｐゴシック" pitchFamily="34" charset="-128"/>
                <a:cs typeface="ＭＳ Ｐゴシック" pitchFamily="-65" charset="-128"/>
              </a:rPr>
              <a:t>”</a:t>
            </a:r>
            <a:r>
              <a:rPr lang="es-MX" sz="2400" dirty="0">
                <a:ea typeface="ＭＳ Ｐゴシック" pitchFamily="34" charset="-128"/>
                <a:cs typeface="ＭＳ Ｐゴシック" pitchFamily="-65" charset="-128"/>
              </a:rPr>
              <a:t>, </a:t>
            </a:r>
            <a:r>
              <a:rPr lang="es-MX" altLang="en-US" sz="2400" dirty="0">
                <a:ea typeface="ＭＳ Ｐゴシック" pitchFamily="34" charset="-128"/>
                <a:cs typeface="ＭＳ Ｐゴシック" pitchFamily="-65" charset="-128"/>
              </a:rPr>
              <a:t>“</a:t>
            </a:r>
            <a:r>
              <a:rPr lang="es-MX" sz="2400" dirty="0">
                <a:ea typeface="ＭＳ Ｐゴシック" pitchFamily="34" charset="-128"/>
                <a:cs typeface="ＭＳ Ｐゴシック" pitchFamily="-65" charset="-128"/>
              </a:rPr>
              <a:t>lenguaje claro</a:t>
            </a:r>
            <a:r>
              <a:rPr lang="es-MX" altLang="en-US" sz="2400" dirty="0">
                <a:ea typeface="ＭＳ Ｐゴシック" pitchFamily="34" charset="-128"/>
                <a:cs typeface="ＭＳ Ｐゴシック" pitchFamily="-65" charset="-128"/>
              </a:rPr>
              <a:t>”</a:t>
            </a:r>
            <a:r>
              <a:rPr lang="es-MX" sz="2400" dirty="0">
                <a:ea typeface="ＭＳ Ｐゴシック" pitchFamily="34" charset="-128"/>
                <a:cs typeface="ＭＳ Ｐゴシック" pitchFamily="-65" charset="-128"/>
              </a:rPr>
              <a:t>, con diseño y estructura </a:t>
            </a:r>
            <a:r>
              <a:rPr lang="es-MX" altLang="en-US" sz="2400" dirty="0">
                <a:ea typeface="ＭＳ Ｐゴシック" pitchFamily="34" charset="-128"/>
                <a:cs typeface="ＭＳ Ｐゴシック" pitchFamily="-65" charset="-128"/>
              </a:rPr>
              <a:t>“</a:t>
            </a:r>
            <a:r>
              <a:rPr lang="es-MX" sz="2400" dirty="0">
                <a:ea typeface="ＭＳ Ｐゴシック" pitchFamily="34" charset="-128"/>
                <a:cs typeface="ＭＳ Ｐゴシック" pitchFamily="-65" charset="-128"/>
              </a:rPr>
              <a:t>fácil de entender</a:t>
            </a:r>
            <a:r>
              <a:rPr lang="es-MX" altLang="en-US" sz="2400" dirty="0">
                <a:ea typeface="ＭＳ Ｐゴシック" pitchFamily="34" charset="-128"/>
                <a:cs typeface="ＭＳ Ｐゴシック" pitchFamily="-65" charset="-128"/>
              </a:rPr>
              <a:t>”</a:t>
            </a:r>
            <a:r>
              <a:rPr lang="es-MX" altLang="ja-JP" sz="2400" dirty="0">
                <a:ea typeface="ＭＳ Ｐゴシック" pitchFamily="34" charset="-128"/>
                <a:cs typeface="ＭＳ Ｐゴシック" pitchFamily="-65" charset="-128"/>
              </a:rPr>
              <a:t>.</a:t>
            </a:r>
          </a:p>
          <a:p>
            <a:pPr marL="228600" lvl="1">
              <a:spcBef>
                <a:spcPts val="1800"/>
              </a:spcBef>
              <a:buClr>
                <a:schemeClr val="accent1"/>
              </a:buClr>
            </a:pPr>
            <a:r>
              <a:rPr lang="es-MX" sz="2400" dirty="0">
                <a:ea typeface="ＭＳ Ｐゴシック" pitchFamily="34" charset="-128"/>
                <a:cs typeface="ＭＳ Ｐゴシック" pitchFamily="-65" charset="-128"/>
              </a:rPr>
              <a:t>(Deberá contener los elementos de los artículos 8, 15, 16, 33 y 36 de la Ley y Lineamientos.)</a:t>
            </a:r>
            <a:endParaRPr lang="es-ES" sz="2400" dirty="0">
              <a:ea typeface="ＭＳ Ｐゴシック" pitchFamily="34" charset="-128"/>
              <a:cs typeface="ＭＳ Ｐゴシック" pitchFamily="-65" charset="-128"/>
            </a:endParaRPr>
          </a:p>
        </p:txBody>
      </p:sp>
      <p:sp>
        <p:nvSpPr>
          <p:cNvPr id="3" name="2 Título"/>
          <p:cNvSpPr>
            <a:spLocks noGrp="1"/>
          </p:cNvSpPr>
          <p:nvPr>
            <p:ph type="title"/>
          </p:nvPr>
        </p:nvSpPr>
        <p:spPr>
          <a:xfrm>
            <a:off x="457200" y="152400"/>
            <a:ext cx="6508750" cy="1143000"/>
          </a:xfrm>
        </p:spPr>
        <p:txBody>
          <a:bodyPr>
            <a:scene3d>
              <a:camera prst="orthographicFront"/>
              <a:lightRig rig="soft" dir="t"/>
            </a:scene3d>
            <a:sp3d prstMaterial="softEdge">
              <a:bevelT w="25400" h="25400"/>
            </a:sp3d>
          </a:bodyPr>
          <a:lstStyle/>
          <a:p>
            <a:pPr algn="ctr">
              <a:defRPr/>
            </a:pPr>
            <a:r>
              <a:rPr lang="es-MX" dirty="0" smtClean="0">
                <a:ea typeface="+mj-ea"/>
              </a:rPr>
              <a:t>Aviso de privacidad</a:t>
            </a:r>
            <a:endParaRPr lang="es-ES" dirty="0">
              <a:ea typeface="+mj-ea"/>
            </a:endParaRPr>
          </a:p>
        </p:txBody>
      </p:sp>
    </p:spTree>
    <p:extLst>
      <p:ext uri="{BB962C8B-B14F-4D97-AF65-F5344CB8AC3E}">
        <p14:creationId xmlns:p14="http://schemas.microsoft.com/office/powerpoint/2010/main" val="2405184435"/>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Marcador de contenido"/>
          <p:cNvSpPr>
            <a:spLocks noGrp="1"/>
          </p:cNvSpPr>
          <p:nvPr>
            <p:ph idx="1"/>
          </p:nvPr>
        </p:nvSpPr>
        <p:spPr>
          <a:xfrm>
            <a:off x="480151" y="1828800"/>
            <a:ext cx="6508377" cy="3916363"/>
          </a:xfrm>
        </p:spPr>
        <p:txBody>
          <a:bodyPr/>
          <a:lstStyle/>
          <a:p>
            <a:r>
              <a:rPr lang="es-ES" sz="2800" dirty="0" smtClean="0">
                <a:ea typeface="ＭＳ Ｐゴシック" pitchFamily="34" charset="-128"/>
              </a:rPr>
              <a:t>Consentimiento tácito.</a:t>
            </a:r>
          </a:p>
          <a:p>
            <a:r>
              <a:rPr lang="es-ES" sz="2800" dirty="0" smtClean="0">
                <a:ea typeface="ＭＳ Ｐゴシック" pitchFamily="34" charset="-128"/>
              </a:rPr>
              <a:t>Medios electrónicos, ópticos, sonoros, visuales u otra tecnología. </a:t>
            </a:r>
          </a:p>
          <a:p>
            <a:r>
              <a:rPr lang="es-ES" sz="2800" dirty="0" smtClean="0">
                <a:ea typeface="ＭＳ Ｐゴシック" pitchFamily="34" charset="-128"/>
              </a:rPr>
              <a:t>Incluye por lo menos: nombre, domicilio, finalidades del tratamiento y forma para conocer el AP integral</a:t>
            </a:r>
            <a:r>
              <a:rPr lang="es-ES" sz="2800" dirty="0" smtClean="0">
                <a:ea typeface="ＭＳ Ｐゴシック" pitchFamily="34" charset="-128"/>
              </a:rPr>
              <a:t>.</a:t>
            </a:r>
            <a:endParaRPr lang="es-ES" sz="2800" dirty="0" smtClean="0">
              <a:ea typeface="ＭＳ Ｐゴシック" pitchFamily="34" charset="-128"/>
            </a:endParaRPr>
          </a:p>
        </p:txBody>
      </p:sp>
      <p:sp>
        <p:nvSpPr>
          <p:cNvPr id="3" name="2 Título"/>
          <p:cNvSpPr>
            <a:spLocks noGrp="1"/>
          </p:cNvSpPr>
          <p:nvPr>
            <p:ph type="title"/>
          </p:nvPr>
        </p:nvSpPr>
        <p:spPr>
          <a:xfrm>
            <a:off x="479778" y="381000"/>
            <a:ext cx="6508750" cy="1143000"/>
          </a:xfrm>
        </p:spPr>
        <p:txBody>
          <a:bodyPr>
            <a:normAutofit fontScale="90000"/>
            <a:scene3d>
              <a:camera prst="orthographicFront"/>
              <a:lightRig rig="soft" dir="t"/>
            </a:scene3d>
            <a:sp3d prstMaterial="softEdge">
              <a:bevelT w="25400" h="25400"/>
            </a:sp3d>
          </a:bodyPr>
          <a:lstStyle/>
          <a:p>
            <a:pPr algn="ctr">
              <a:defRPr/>
            </a:pPr>
            <a:r>
              <a:rPr lang="es-ES" dirty="0" smtClean="0">
                <a:ea typeface="+mj-ea"/>
                <a:cs typeface="+mj-cs"/>
              </a:rPr>
              <a:t>Aviso de Privacidad </a:t>
            </a:r>
            <a:r>
              <a:rPr lang="es-ES" dirty="0">
                <a:ea typeface="+mj-ea"/>
                <a:cs typeface="+mj-cs"/>
              </a:rPr>
              <a:t>S</a:t>
            </a:r>
            <a:r>
              <a:rPr lang="es-ES" dirty="0" smtClean="0">
                <a:ea typeface="+mj-ea"/>
                <a:cs typeface="+mj-cs"/>
              </a:rPr>
              <a:t>implificado</a:t>
            </a:r>
            <a:endParaRPr lang="es-ES" dirty="0">
              <a:ea typeface="+mj-ea"/>
              <a:cs typeface="+mj-cs"/>
            </a:endParaRPr>
          </a:p>
        </p:txBody>
      </p:sp>
    </p:spTree>
    <p:extLst>
      <p:ext uri="{BB962C8B-B14F-4D97-AF65-F5344CB8AC3E}">
        <p14:creationId xmlns:p14="http://schemas.microsoft.com/office/powerpoint/2010/main" val="570774490"/>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288872680"/>
              </p:ext>
            </p:extLst>
          </p:nvPr>
        </p:nvGraphicFramePr>
        <p:xfrm>
          <a:off x="499533" y="2339622"/>
          <a:ext cx="7620000"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a:xfrm>
            <a:off x="304800" y="38100"/>
            <a:ext cx="6508750" cy="1143000"/>
          </a:xfrm>
        </p:spPr>
        <p:txBody>
          <a:bodyPr>
            <a:scene3d>
              <a:camera prst="orthographicFront"/>
              <a:lightRig rig="soft" dir="t"/>
            </a:scene3d>
            <a:sp3d prstMaterial="softEdge">
              <a:bevelT w="25400" h="25400"/>
            </a:sp3d>
          </a:bodyPr>
          <a:lstStyle/>
          <a:p>
            <a:pPr algn="ctr">
              <a:defRPr/>
            </a:pPr>
            <a:r>
              <a:rPr lang="es-MX" dirty="0" smtClean="0">
                <a:ea typeface="+mj-ea"/>
              </a:rPr>
              <a:t>Calidad</a:t>
            </a:r>
            <a:endParaRPr lang="es-ES" dirty="0">
              <a:ea typeface="+mj-ea"/>
            </a:endParaRPr>
          </a:p>
        </p:txBody>
      </p:sp>
    </p:spTree>
    <p:extLst>
      <p:ext uri="{BB962C8B-B14F-4D97-AF65-F5344CB8AC3E}">
        <p14:creationId xmlns:p14="http://schemas.microsoft.com/office/powerpoint/2010/main" val="1901317762"/>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Footer Placeholder 3"/>
          <p:cNvSpPr txBox="1">
            <a:spLocks/>
          </p:cNvSpPr>
          <p:nvPr/>
        </p:nvSpPr>
        <p:spPr bwMode="auto">
          <a:xfrm>
            <a:off x="228600" y="6340475"/>
            <a:ext cx="6007100" cy="365125"/>
          </a:xfrm>
          <a:prstGeom prst="rect">
            <a:avLst/>
          </a:prstGeom>
          <a:noFill/>
          <a:ln w="9525">
            <a:noFill/>
            <a:miter lim="800000"/>
            <a:headEnd/>
            <a:tailEnd/>
          </a:ln>
        </p:spPr>
        <p:txBody>
          <a:bodyPr anchor="ctr"/>
          <a:lstStyle/>
          <a:p>
            <a:fld id="{3FF1821D-35FD-497E-A915-09FEF314A160}" type="slidenum">
              <a:rPr lang="en-US" sz="1400">
                <a:solidFill>
                  <a:srgbClr val="858585"/>
                </a:solidFill>
                <a:latin typeface="Helvetica Neue" charset="0"/>
              </a:rPr>
              <a:pPr/>
              <a:t>7</a:t>
            </a:fld>
            <a:endParaRPr lang="en-US" sz="1400">
              <a:solidFill>
                <a:srgbClr val="858585"/>
              </a:solidFill>
              <a:latin typeface="Helvetica Neue" charset="0"/>
            </a:endParaRPr>
          </a:p>
        </p:txBody>
      </p:sp>
      <p:pic>
        <p:nvPicPr>
          <p:cNvPr id="2" name="Picture 1" descr="private_snapchat_pi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1600" y="12700"/>
            <a:ext cx="3858429" cy="6821321"/>
          </a:xfrm>
          <a:prstGeom prst="rect">
            <a:avLst/>
          </a:prstGeom>
        </p:spPr>
      </p:pic>
    </p:spTree>
    <p:extLst>
      <p:ext uri="{BB962C8B-B14F-4D97-AF65-F5344CB8AC3E}">
        <p14:creationId xmlns:p14="http://schemas.microsoft.com/office/powerpoint/2010/main" val="500326625"/>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1 Marcador de contenido"/>
          <p:cNvSpPr>
            <a:spLocks noGrp="1"/>
          </p:cNvSpPr>
          <p:nvPr>
            <p:ph idx="1"/>
          </p:nvPr>
        </p:nvSpPr>
        <p:spPr/>
        <p:txBody>
          <a:bodyPr/>
          <a:lstStyle/>
          <a:p>
            <a:pPr>
              <a:buFont typeface="Wingdings 3" pitchFamily="18" charset="2"/>
              <a:buNone/>
            </a:pPr>
            <a:r>
              <a:rPr lang="es-MX" sz="2400" dirty="0" smtClean="0">
                <a:ea typeface="ＭＳ Ｐゴシック" pitchFamily="34" charset="-128"/>
              </a:rPr>
              <a:t>Los datos deben ser</a:t>
            </a:r>
            <a:r>
              <a:rPr lang="es-MX" sz="2400" dirty="0" smtClean="0">
                <a:ea typeface="ＭＳ Ｐゴシック" pitchFamily="34" charset="-128"/>
              </a:rPr>
              <a:t>:</a:t>
            </a:r>
            <a:endParaRPr lang="es-MX" sz="2400" dirty="0" smtClean="0">
              <a:ea typeface="ＭＳ Ｐゴシック" pitchFamily="34" charset="-128"/>
            </a:endParaRPr>
          </a:p>
          <a:p>
            <a:r>
              <a:rPr lang="es-MX" sz="2400" dirty="0" smtClean="0">
                <a:ea typeface="ＭＳ Ｐゴシック" pitchFamily="34" charset="-128"/>
              </a:rPr>
              <a:t>Exactos</a:t>
            </a:r>
            <a:r>
              <a:rPr lang="es-MX" sz="2400" dirty="0" smtClean="0">
                <a:ea typeface="ＭＳ Ｐゴシック" pitchFamily="34" charset="-128"/>
              </a:rPr>
              <a:t>, completos, pertinentes, correctos y actualizados</a:t>
            </a:r>
            <a:r>
              <a:rPr lang="es-MX" sz="2400" dirty="0" smtClean="0">
                <a:ea typeface="ＭＳ Ｐゴシック" pitchFamily="34" charset="-128"/>
              </a:rPr>
              <a:t>.</a:t>
            </a:r>
            <a:endParaRPr lang="es-MX" sz="2400" dirty="0" smtClean="0">
              <a:ea typeface="ＭＳ Ｐゴシック" pitchFamily="34" charset="-128"/>
            </a:endParaRPr>
          </a:p>
          <a:p>
            <a:r>
              <a:rPr lang="es-MX" sz="2400" dirty="0" smtClean="0">
                <a:ea typeface="ＭＳ Ｐゴシック" pitchFamily="34" charset="-128"/>
              </a:rPr>
              <a:t>Esto </a:t>
            </a:r>
            <a:r>
              <a:rPr lang="es-MX" sz="2400" dirty="0" smtClean="0">
                <a:ea typeface="ＭＳ Ｐゴシック" pitchFamily="34" charset="-128"/>
              </a:rPr>
              <a:t>se presumirá siempre que se proporcionen directamente por el titular y no manifieste lo contrario</a:t>
            </a:r>
            <a:r>
              <a:rPr lang="es-MX" sz="2400" dirty="0" smtClean="0">
                <a:ea typeface="ＭＳ Ｐゴシック" pitchFamily="34" charset="-128"/>
              </a:rPr>
              <a:t>.</a:t>
            </a:r>
            <a:endParaRPr lang="es-ES" sz="2400" dirty="0" smtClean="0">
              <a:ea typeface="ＭＳ Ｐゴシック" pitchFamily="34" charset="-128"/>
            </a:endParaRPr>
          </a:p>
        </p:txBody>
      </p:sp>
      <p:sp>
        <p:nvSpPr>
          <p:cNvPr id="3" name="2 Título"/>
          <p:cNvSpPr>
            <a:spLocks noGrp="1"/>
          </p:cNvSpPr>
          <p:nvPr>
            <p:ph type="title"/>
          </p:nvPr>
        </p:nvSpPr>
        <p:spPr/>
        <p:txBody>
          <a:bodyPr>
            <a:scene3d>
              <a:camera prst="orthographicFront"/>
              <a:lightRig rig="soft" dir="t"/>
            </a:scene3d>
            <a:sp3d prstMaterial="softEdge">
              <a:bevelT w="25400" h="25400"/>
            </a:sp3d>
          </a:bodyPr>
          <a:lstStyle/>
          <a:p>
            <a:pPr algn="ctr">
              <a:defRPr/>
            </a:pPr>
            <a:r>
              <a:rPr lang="es-MX" dirty="0" smtClean="0">
                <a:ea typeface="+mj-ea"/>
              </a:rPr>
              <a:t>Calidad</a:t>
            </a:r>
            <a:endParaRPr lang="es-ES" dirty="0">
              <a:ea typeface="+mj-ea"/>
            </a:endParaRPr>
          </a:p>
        </p:txBody>
      </p:sp>
    </p:spTree>
    <p:extLst>
      <p:ext uri="{BB962C8B-B14F-4D97-AF65-F5344CB8AC3E}">
        <p14:creationId xmlns:p14="http://schemas.microsoft.com/office/powerpoint/2010/main" val="1863030804"/>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126041189"/>
              </p:ext>
            </p:extLst>
          </p:nvPr>
        </p:nvGraphicFramePr>
        <p:xfrm>
          <a:off x="457200" y="2362200"/>
          <a:ext cx="7924800" cy="3644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a:xfrm>
            <a:off x="152400" y="338138"/>
            <a:ext cx="6508750" cy="1143000"/>
          </a:xfrm>
        </p:spPr>
        <p:txBody>
          <a:bodyPr>
            <a:scene3d>
              <a:camera prst="orthographicFront"/>
              <a:lightRig rig="soft" dir="t"/>
            </a:scene3d>
            <a:sp3d prstMaterial="softEdge">
              <a:bevelT w="25400" h="25400"/>
            </a:sp3d>
          </a:bodyPr>
          <a:lstStyle/>
          <a:p>
            <a:pPr algn="ctr">
              <a:defRPr/>
            </a:pPr>
            <a:r>
              <a:rPr lang="es-MX" dirty="0" smtClean="0">
                <a:ea typeface="+mj-ea"/>
              </a:rPr>
              <a:t>Finalidad</a:t>
            </a:r>
            <a:endParaRPr lang="es-ES" dirty="0">
              <a:ea typeface="+mj-ea"/>
            </a:endParaRPr>
          </a:p>
        </p:txBody>
      </p:sp>
    </p:spTree>
    <p:extLst>
      <p:ext uri="{BB962C8B-B14F-4D97-AF65-F5344CB8AC3E}">
        <p14:creationId xmlns:p14="http://schemas.microsoft.com/office/powerpoint/2010/main" val="1207960686"/>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600962085"/>
              </p:ext>
            </p:extLst>
          </p:nvPr>
        </p:nvGraphicFramePr>
        <p:xfrm>
          <a:off x="457200" y="2362200"/>
          <a:ext cx="7543800" cy="3644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a:xfrm>
            <a:off x="152400" y="152400"/>
            <a:ext cx="6508750" cy="1143000"/>
          </a:xfrm>
        </p:spPr>
        <p:txBody>
          <a:bodyPr>
            <a:scene3d>
              <a:camera prst="orthographicFront"/>
              <a:lightRig rig="soft" dir="t"/>
            </a:scene3d>
            <a:sp3d prstMaterial="softEdge">
              <a:bevelT w="25400" h="25400"/>
            </a:sp3d>
          </a:bodyPr>
          <a:lstStyle/>
          <a:p>
            <a:pPr algn="ctr">
              <a:defRPr/>
            </a:pPr>
            <a:r>
              <a:rPr lang="es-MX" dirty="0" smtClean="0">
                <a:ea typeface="+mj-ea"/>
              </a:rPr>
              <a:t>Lealtad</a:t>
            </a:r>
            <a:endParaRPr lang="es-ES" dirty="0">
              <a:ea typeface="+mj-ea"/>
            </a:endParaRPr>
          </a:p>
        </p:txBody>
      </p:sp>
    </p:spTree>
    <p:extLst>
      <p:ext uri="{BB962C8B-B14F-4D97-AF65-F5344CB8AC3E}">
        <p14:creationId xmlns:p14="http://schemas.microsoft.com/office/powerpoint/2010/main" val="171779373"/>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24843084"/>
              </p:ext>
            </p:extLst>
          </p:nvPr>
        </p:nvGraphicFramePr>
        <p:xfrm>
          <a:off x="457200" y="2286000"/>
          <a:ext cx="7467600" cy="3721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a:xfrm>
            <a:off x="304800" y="152400"/>
            <a:ext cx="6508750" cy="1143000"/>
          </a:xfrm>
        </p:spPr>
        <p:txBody>
          <a:bodyPr>
            <a:scene3d>
              <a:camera prst="orthographicFront"/>
              <a:lightRig rig="soft" dir="t"/>
            </a:scene3d>
            <a:sp3d prstMaterial="softEdge">
              <a:bevelT w="25400" h="25400"/>
            </a:sp3d>
          </a:bodyPr>
          <a:lstStyle/>
          <a:p>
            <a:pPr algn="ctr">
              <a:defRPr/>
            </a:pPr>
            <a:r>
              <a:rPr lang="es-MX" dirty="0" smtClean="0">
                <a:ea typeface="+mj-ea"/>
              </a:rPr>
              <a:t>Proporcionalidad</a:t>
            </a:r>
            <a:endParaRPr lang="es-ES" dirty="0">
              <a:ea typeface="+mj-ea"/>
            </a:endParaRPr>
          </a:p>
        </p:txBody>
      </p:sp>
    </p:spTree>
    <p:extLst>
      <p:ext uri="{BB962C8B-B14F-4D97-AF65-F5344CB8AC3E}">
        <p14:creationId xmlns:p14="http://schemas.microsoft.com/office/powerpoint/2010/main" val="234867695"/>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1 Marcador de contenido"/>
          <p:cNvSpPr>
            <a:spLocks noGrp="1"/>
          </p:cNvSpPr>
          <p:nvPr>
            <p:ph idx="1"/>
          </p:nvPr>
        </p:nvSpPr>
        <p:spPr>
          <a:xfrm>
            <a:off x="685800" y="1814689"/>
            <a:ext cx="6508377" cy="3916363"/>
          </a:xfrm>
        </p:spPr>
        <p:txBody>
          <a:bodyPr/>
          <a:lstStyle/>
          <a:p>
            <a:pPr marL="107950" indent="0">
              <a:buFont typeface="Wingdings 3" pitchFamily="18" charset="2"/>
              <a:buNone/>
            </a:pPr>
            <a:r>
              <a:rPr lang="es-ES" sz="2800" dirty="0" smtClean="0">
                <a:ea typeface="ＭＳ Ｐゴシック" pitchFamily="34" charset="-128"/>
              </a:rPr>
              <a:t>Ventajas de limitarlo:</a:t>
            </a:r>
          </a:p>
          <a:p>
            <a:pPr marL="679450" indent="-571500"/>
            <a:r>
              <a:rPr lang="es-ES" sz="2600" dirty="0" smtClean="0">
                <a:ea typeface="ＭＳ Ｐゴシック" pitchFamily="34" charset="-128"/>
              </a:rPr>
              <a:t>Disminuyo riesgos. Relación con sensibles. </a:t>
            </a:r>
          </a:p>
          <a:p>
            <a:pPr marL="679450" indent="-571500"/>
            <a:r>
              <a:rPr lang="es-ES" sz="2600" dirty="0" smtClean="0">
                <a:ea typeface="ＭＳ Ｐゴシック" pitchFamily="34" charset="-128"/>
              </a:rPr>
              <a:t>Cumple con la ley. </a:t>
            </a:r>
          </a:p>
          <a:p>
            <a:pPr marL="679450" indent="-571500"/>
            <a:r>
              <a:rPr lang="es-ES" sz="2600" dirty="0" smtClean="0">
                <a:ea typeface="ＭＳ Ｐゴシック" pitchFamily="34" charset="-128"/>
              </a:rPr>
              <a:t>Eficiencia.</a:t>
            </a:r>
          </a:p>
          <a:p>
            <a:pPr marL="679450" indent="-571500"/>
            <a:r>
              <a:rPr lang="es-ES" sz="2600" dirty="0" smtClean="0">
                <a:ea typeface="ＭＳ Ｐゴシック" pitchFamily="34" charset="-128"/>
              </a:rPr>
              <a:t>No almaceno datos innecesarios. </a:t>
            </a:r>
          </a:p>
          <a:p>
            <a:pPr marL="679450" indent="-571500"/>
            <a:r>
              <a:rPr lang="es-ES" sz="2600" dirty="0" smtClean="0">
                <a:ea typeface="ＭＳ Ｐゴシック" pitchFamily="34" charset="-128"/>
              </a:rPr>
              <a:t>Evito sanciones. </a:t>
            </a:r>
          </a:p>
        </p:txBody>
      </p:sp>
      <p:sp>
        <p:nvSpPr>
          <p:cNvPr id="3" name="2 Título"/>
          <p:cNvSpPr>
            <a:spLocks noGrp="1"/>
          </p:cNvSpPr>
          <p:nvPr>
            <p:ph type="title"/>
          </p:nvPr>
        </p:nvSpPr>
        <p:spPr>
          <a:xfrm>
            <a:off x="152400" y="304800"/>
            <a:ext cx="6508750" cy="1143000"/>
          </a:xfrm>
        </p:spPr>
        <p:txBody>
          <a:bodyPr>
            <a:scene3d>
              <a:camera prst="orthographicFront"/>
              <a:lightRig rig="soft" dir="t"/>
            </a:scene3d>
            <a:sp3d prstMaterial="softEdge">
              <a:bevelT w="25400" h="25400"/>
            </a:sp3d>
          </a:bodyPr>
          <a:lstStyle/>
          <a:p>
            <a:pPr algn="ctr">
              <a:defRPr/>
            </a:pPr>
            <a:r>
              <a:rPr lang="es-MX" dirty="0" smtClean="0">
                <a:ea typeface="+mj-ea"/>
              </a:rPr>
              <a:t>Proporcionalidad</a:t>
            </a:r>
            <a:endParaRPr lang="es-ES" dirty="0">
              <a:ea typeface="+mj-ea"/>
            </a:endParaRPr>
          </a:p>
        </p:txBody>
      </p:sp>
    </p:spTree>
    <p:extLst>
      <p:ext uri="{BB962C8B-B14F-4D97-AF65-F5344CB8AC3E}">
        <p14:creationId xmlns:p14="http://schemas.microsoft.com/office/powerpoint/2010/main" val="1705915400"/>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689587346"/>
              </p:ext>
            </p:extLst>
          </p:nvPr>
        </p:nvGraphicFramePr>
        <p:xfrm>
          <a:off x="457200" y="2209800"/>
          <a:ext cx="7848600" cy="3797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a:xfrm>
            <a:off x="228600" y="152400"/>
            <a:ext cx="6508750" cy="1143000"/>
          </a:xfrm>
        </p:spPr>
        <p:txBody>
          <a:bodyPr>
            <a:scene3d>
              <a:camera prst="orthographicFront"/>
              <a:lightRig rig="soft" dir="t"/>
            </a:scene3d>
            <a:sp3d prstMaterial="softEdge">
              <a:bevelT w="25400" h="25400"/>
            </a:sp3d>
          </a:bodyPr>
          <a:lstStyle/>
          <a:p>
            <a:pPr algn="ctr">
              <a:defRPr/>
            </a:pPr>
            <a:r>
              <a:rPr lang="es-MX" dirty="0" smtClean="0">
                <a:ea typeface="+mj-ea"/>
              </a:rPr>
              <a:t>Responsabilidad</a:t>
            </a:r>
            <a:endParaRPr lang="es-ES" dirty="0">
              <a:ea typeface="+mj-ea"/>
            </a:endParaRPr>
          </a:p>
        </p:txBody>
      </p:sp>
    </p:spTree>
    <p:extLst>
      <p:ext uri="{BB962C8B-B14F-4D97-AF65-F5344CB8AC3E}">
        <p14:creationId xmlns:p14="http://schemas.microsoft.com/office/powerpoint/2010/main" val="1237252645"/>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1 Marcador de contenido"/>
          <p:cNvSpPr>
            <a:spLocks noGrp="1"/>
          </p:cNvSpPr>
          <p:nvPr>
            <p:ph idx="1"/>
          </p:nvPr>
        </p:nvSpPr>
        <p:spPr>
          <a:xfrm>
            <a:off x="457199" y="1905000"/>
            <a:ext cx="6508377" cy="3916363"/>
          </a:xfrm>
        </p:spPr>
        <p:txBody>
          <a:bodyPr/>
          <a:lstStyle/>
          <a:p>
            <a:pPr algn="ctr">
              <a:buFont typeface="Wingdings 3" pitchFamily="18" charset="2"/>
              <a:buNone/>
            </a:pPr>
            <a:r>
              <a:rPr lang="es-MX" sz="2400" dirty="0" smtClean="0">
                <a:ea typeface="ＭＳ Ｐゴシック" pitchFamily="34" charset="-128"/>
              </a:rPr>
              <a:t>Medidas de seguridad. Capítulo III. </a:t>
            </a:r>
          </a:p>
          <a:p>
            <a:r>
              <a:rPr lang="es-MX" sz="2400" dirty="0" smtClean="0">
                <a:ea typeface="ＭＳ Ｐゴシック" pitchFamily="34" charset="-128"/>
              </a:rPr>
              <a:t>Atenuación de sanciones en caso de que se tomen en cuenta recomendaciones del IFAI</a:t>
            </a:r>
            <a:r>
              <a:rPr lang="es-MX" sz="2400" dirty="0" smtClean="0">
                <a:ea typeface="ＭＳ Ｐゴシック" pitchFamily="34" charset="-128"/>
              </a:rPr>
              <a:t>.</a:t>
            </a:r>
            <a:endParaRPr lang="es-MX" sz="2400" dirty="0" smtClean="0">
              <a:ea typeface="ＭＳ Ｐゴシック" pitchFamily="34" charset="-128"/>
            </a:endParaRPr>
          </a:p>
          <a:p>
            <a:r>
              <a:rPr lang="es-MX" sz="2400" dirty="0" smtClean="0">
                <a:ea typeface="ＭＳ Ｐゴシック" pitchFamily="34" charset="-128"/>
              </a:rPr>
              <a:t>Art. 60 (Factores para determinar las medidas de seguridad</a:t>
            </a:r>
            <a:r>
              <a:rPr lang="es-MX" sz="2400" dirty="0" smtClean="0">
                <a:ea typeface="ＭＳ Ｐゴシック" pitchFamily="34" charset="-128"/>
              </a:rPr>
              <a:t>)</a:t>
            </a:r>
            <a:endParaRPr lang="es-MX" sz="2400" dirty="0" smtClean="0">
              <a:ea typeface="ＭＳ Ｐゴシック" pitchFamily="34" charset="-128"/>
            </a:endParaRPr>
          </a:p>
          <a:p>
            <a:r>
              <a:rPr lang="es-MX" sz="2400" dirty="0" smtClean="0">
                <a:ea typeface="ＭＳ Ｐゴシック" pitchFamily="34" charset="-128"/>
              </a:rPr>
              <a:t>Art. 61 (Se deberá considerar las siguientes acciones)</a:t>
            </a:r>
            <a:r>
              <a:rPr lang="es-MX" sz="2400" dirty="0" smtClean="0">
                <a:ea typeface="ＭＳ Ｐゴシック" pitchFamily="34" charset="-128"/>
              </a:rPr>
              <a:t>.</a:t>
            </a:r>
            <a:endParaRPr lang="es-ES" sz="2400" dirty="0" smtClean="0">
              <a:ea typeface="ＭＳ Ｐゴシック" pitchFamily="34" charset="-128"/>
            </a:endParaRPr>
          </a:p>
        </p:txBody>
      </p:sp>
      <p:sp>
        <p:nvSpPr>
          <p:cNvPr id="3" name="2 Título"/>
          <p:cNvSpPr>
            <a:spLocks noGrp="1"/>
          </p:cNvSpPr>
          <p:nvPr>
            <p:ph type="title"/>
          </p:nvPr>
        </p:nvSpPr>
        <p:spPr>
          <a:xfrm>
            <a:off x="457200" y="914400"/>
            <a:ext cx="6508750" cy="1143000"/>
          </a:xfrm>
        </p:spPr>
        <p:txBody>
          <a:bodyPr>
            <a:normAutofit fontScale="90000"/>
            <a:scene3d>
              <a:camera prst="orthographicFront"/>
              <a:lightRig rig="soft" dir="t"/>
            </a:scene3d>
            <a:sp3d prstMaterial="softEdge">
              <a:bevelT w="25400" h="25400"/>
            </a:sp3d>
          </a:bodyPr>
          <a:lstStyle/>
          <a:p>
            <a:pPr algn="ctr">
              <a:defRPr/>
            </a:pPr>
            <a:r>
              <a:rPr lang="es-MX" dirty="0" smtClean="0">
                <a:ea typeface="+mj-ea"/>
              </a:rPr>
              <a:t/>
            </a:r>
            <a:br>
              <a:rPr lang="es-MX" dirty="0" smtClean="0">
                <a:ea typeface="+mj-ea"/>
              </a:rPr>
            </a:br>
            <a:r>
              <a:rPr lang="es-MX" dirty="0" smtClean="0">
                <a:ea typeface="+mj-ea"/>
              </a:rPr>
              <a:t>Deberes de seguridad y confidencialidad</a:t>
            </a:r>
            <a:r>
              <a:rPr lang="es-ES" dirty="0" smtClean="0">
                <a:ea typeface="+mj-ea"/>
              </a:rPr>
              <a:t/>
            </a:r>
            <a:br>
              <a:rPr lang="es-ES" dirty="0" smtClean="0">
                <a:ea typeface="+mj-ea"/>
              </a:rPr>
            </a:br>
            <a:endParaRPr lang="es-ES" dirty="0">
              <a:ea typeface="+mj-ea"/>
            </a:endParaRPr>
          </a:p>
        </p:txBody>
      </p:sp>
    </p:spTree>
    <p:extLst>
      <p:ext uri="{BB962C8B-B14F-4D97-AF65-F5344CB8AC3E}">
        <p14:creationId xmlns:p14="http://schemas.microsoft.com/office/powerpoint/2010/main" val="1854948690"/>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a:xfrm>
            <a:off x="457200" y="228600"/>
            <a:ext cx="6508750" cy="1143000"/>
          </a:xfrm>
        </p:spPr>
        <p:txBody>
          <a:bodyPr>
            <a:scene3d>
              <a:camera prst="orthographicFront"/>
              <a:lightRig rig="soft" dir="t"/>
            </a:scene3d>
            <a:sp3d prstMaterial="softEdge">
              <a:bevelT w="25400" h="25400"/>
            </a:sp3d>
          </a:bodyPr>
          <a:lstStyle/>
          <a:p>
            <a:pPr algn="ctr">
              <a:defRPr/>
            </a:pPr>
            <a:r>
              <a:rPr lang="es-ES" dirty="0" smtClean="0">
                <a:ea typeface="+mj-ea"/>
                <a:cs typeface="+mj-cs"/>
              </a:rPr>
              <a:t>Medidas de seguridad</a:t>
            </a:r>
            <a:endParaRPr lang="es-ES" dirty="0">
              <a:ea typeface="+mj-ea"/>
              <a:cs typeface="+mj-cs"/>
            </a:endParaRPr>
          </a:p>
        </p:txBody>
      </p:sp>
    </p:spTree>
    <p:extLst>
      <p:ext uri="{BB962C8B-B14F-4D97-AF65-F5344CB8AC3E}">
        <p14:creationId xmlns:p14="http://schemas.microsoft.com/office/powerpoint/2010/main" val="4106916332"/>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1 Marcador de contenido"/>
          <p:cNvSpPr>
            <a:spLocks noGrp="1"/>
          </p:cNvSpPr>
          <p:nvPr>
            <p:ph idx="1"/>
          </p:nvPr>
        </p:nvSpPr>
        <p:spPr>
          <a:xfrm>
            <a:off x="609600" y="2209800"/>
            <a:ext cx="6508377" cy="3916363"/>
          </a:xfrm>
        </p:spPr>
        <p:txBody>
          <a:bodyPr/>
          <a:lstStyle/>
          <a:p>
            <a:pPr>
              <a:buFont typeface="Wingdings 3" pitchFamily="18" charset="2"/>
              <a:buNone/>
            </a:pPr>
            <a:endParaRPr lang="es-MX" sz="2800" dirty="0" smtClean="0">
              <a:ea typeface="ＭＳ Ｐゴシック" pitchFamily="34" charset="-128"/>
            </a:endParaRPr>
          </a:p>
          <a:p>
            <a:r>
              <a:rPr lang="es-MX" sz="2800" dirty="0" smtClean="0">
                <a:ea typeface="ＭＳ Ｐゴシック" pitchFamily="34" charset="-128"/>
              </a:rPr>
              <a:t>Medidas en caso de vulneraciones</a:t>
            </a:r>
            <a:r>
              <a:rPr lang="es-MX" sz="2800" dirty="0" smtClean="0">
                <a:ea typeface="ＭＳ Ｐゴシック" pitchFamily="34" charset="-128"/>
              </a:rPr>
              <a:t>.</a:t>
            </a:r>
            <a:endParaRPr lang="es-MX" sz="2800" dirty="0" smtClean="0">
              <a:ea typeface="ＭＳ Ｐゴシック" pitchFamily="34" charset="-128"/>
            </a:endParaRPr>
          </a:p>
          <a:p>
            <a:r>
              <a:rPr lang="es-MX" sz="2800" dirty="0" smtClean="0">
                <a:ea typeface="ＭＳ Ｐゴシック" pitchFamily="34" charset="-128"/>
              </a:rPr>
              <a:t>Medidas correctivas</a:t>
            </a:r>
            <a:r>
              <a:rPr lang="es-MX" sz="2800" dirty="0" smtClean="0">
                <a:ea typeface="ＭＳ Ｐゴシック" pitchFamily="34" charset="-128"/>
              </a:rPr>
              <a:t>.</a:t>
            </a:r>
            <a:endParaRPr lang="es-ES" sz="2800" dirty="0" smtClean="0">
              <a:ea typeface="ＭＳ Ｐゴシック" pitchFamily="34" charset="-128"/>
            </a:endParaRPr>
          </a:p>
        </p:txBody>
      </p:sp>
      <p:sp>
        <p:nvSpPr>
          <p:cNvPr id="3" name="2 Título"/>
          <p:cNvSpPr>
            <a:spLocks noGrp="1"/>
          </p:cNvSpPr>
          <p:nvPr>
            <p:ph type="title"/>
          </p:nvPr>
        </p:nvSpPr>
        <p:spPr>
          <a:xfrm>
            <a:off x="456826" y="304800"/>
            <a:ext cx="6508750" cy="1143000"/>
          </a:xfrm>
        </p:spPr>
        <p:txBody>
          <a:bodyPr>
            <a:scene3d>
              <a:camera prst="orthographicFront"/>
              <a:lightRig rig="soft" dir="t"/>
            </a:scene3d>
            <a:sp3d prstMaterial="softEdge">
              <a:bevelT w="25400" h="25400"/>
            </a:sp3d>
          </a:bodyPr>
          <a:lstStyle/>
          <a:p>
            <a:pPr algn="ctr">
              <a:defRPr/>
            </a:pPr>
            <a:r>
              <a:rPr lang="es-MX" dirty="0" smtClean="0">
                <a:ea typeface="+mj-ea"/>
              </a:rPr>
              <a:t>Seguridad</a:t>
            </a:r>
            <a:endParaRPr lang="es-ES" dirty="0">
              <a:ea typeface="+mj-ea"/>
            </a:endParaRPr>
          </a:p>
        </p:txBody>
      </p:sp>
    </p:spTree>
    <p:extLst>
      <p:ext uri="{BB962C8B-B14F-4D97-AF65-F5344CB8AC3E}">
        <p14:creationId xmlns:p14="http://schemas.microsoft.com/office/powerpoint/2010/main" val="3393739501"/>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1 Marcador de contenido"/>
          <p:cNvSpPr>
            <a:spLocks noGrp="1"/>
          </p:cNvSpPr>
          <p:nvPr>
            <p:ph idx="1"/>
          </p:nvPr>
        </p:nvSpPr>
        <p:spPr/>
        <p:txBody>
          <a:bodyPr/>
          <a:lstStyle/>
          <a:p>
            <a:endParaRPr lang="en-US" smtClean="0">
              <a:ea typeface="ＭＳ Ｐゴシック" pitchFamily="34" charset="-128"/>
            </a:endParaRPr>
          </a:p>
        </p:txBody>
      </p:sp>
      <p:sp>
        <p:nvSpPr>
          <p:cNvPr id="3" name="2 Título"/>
          <p:cNvSpPr>
            <a:spLocks noGrp="1"/>
          </p:cNvSpPr>
          <p:nvPr>
            <p:ph type="title"/>
          </p:nvPr>
        </p:nvSpPr>
        <p:spPr/>
        <p:txBody>
          <a:bodyPr>
            <a:scene3d>
              <a:camera prst="orthographicFront"/>
              <a:lightRig rig="soft" dir="t"/>
            </a:scene3d>
            <a:sp3d prstMaterial="softEdge">
              <a:bevelT w="25400" h="25400"/>
            </a:sp3d>
          </a:bodyPr>
          <a:lstStyle/>
          <a:p>
            <a:pPr>
              <a:defRPr/>
            </a:pPr>
            <a:endParaRPr lang="es-ES">
              <a:ea typeface="+mj-ea"/>
              <a:cs typeface="+mj-cs"/>
            </a:endParaRPr>
          </a:p>
        </p:txBody>
      </p:sp>
      <p:pic>
        <p:nvPicPr>
          <p:cNvPr id="77827" name="Picture 2"/>
          <p:cNvPicPr>
            <a:picLocks noChangeAspect="1" noChangeArrowheads="1"/>
          </p:cNvPicPr>
          <p:nvPr/>
        </p:nvPicPr>
        <p:blipFill>
          <a:blip r:embed="rId2" cstate="print"/>
          <a:srcRect/>
          <a:stretch>
            <a:fillRect/>
          </a:stretch>
        </p:blipFill>
        <p:spPr bwMode="auto">
          <a:xfrm>
            <a:off x="0" y="-46038"/>
            <a:ext cx="9144000" cy="6950076"/>
          </a:xfrm>
          <a:prstGeom prst="rect">
            <a:avLst/>
          </a:prstGeom>
          <a:noFill/>
          <a:ln w="9525">
            <a:noFill/>
            <a:miter lim="800000"/>
            <a:headEnd/>
            <a:tailEnd/>
          </a:ln>
        </p:spPr>
      </p:pic>
    </p:spTree>
    <p:extLst>
      <p:ext uri="{BB962C8B-B14F-4D97-AF65-F5344CB8AC3E}">
        <p14:creationId xmlns:p14="http://schemas.microsoft.com/office/powerpoint/2010/main" val="2705862688"/>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Footer Placeholder 3"/>
          <p:cNvSpPr txBox="1">
            <a:spLocks/>
          </p:cNvSpPr>
          <p:nvPr/>
        </p:nvSpPr>
        <p:spPr bwMode="auto">
          <a:xfrm>
            <a:off x="228600" y="6340475"/>
            <a:ext cx="6007100" cy="365125"/>
          </a:xfrm>
          <a:prstGeom prst="rect">
            <a:avLst/>
          </a:prstGeom>
          <a:noFill/>
          <a:ln w="9525">
            <a:noFill/>
            <a:miter lim="800000"/>
            <a:headEnd/>
            <a:tailEnd/>
          </a:ln>
        </p:spPr>
        <p:txBody>
          <a:bodyPr anchor="ctr"/>
          <a:lstStyle/>
          <a:p>
            <a:fld id="{3FF1821D-35FD-497E-A915-09FEF314A160}" type="slidenum">
              <a:rPr lang="en-US" sz="1400">
                <a:solidFill>
                  <a:srgbClr val="858585"/>
                </a:solidFill>
                <a:latin typeface="Helvetica Neue" charset="0"/>
              </a:rPr>
              <a:pPr/>
              <a:t>8</a:t>
            </a:fld>
            <a:endParaRPr lang="en-US" sz="1400">
              <a:solidFill>
                <a:srgbClr val="858585"/>
              </a:solidFill>
              <a:latin typeface="Helvetica Neue" charset="0"/>
            </a:endParaRPr>
          </a:p>
        </p:txBody>
      </p:sp>
      <p:pic>
        <p:nvPicPr>
          <p:cNvPr id="3" name="Picture 2" descr="private_snapchat_pic-shar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0" y="165100"/>
            <a:ext cx="4906397" cy="6506930"/>
          </a:xfrm>
          <a:prstGeom prst="rect">
            <a:avLst/>
          </a:prstGeom>
        </p:spPr>
      </p:pic>
    </p:spTree>
    <p:extLst>
      <p:ext uri="{BB962C8B-B14F-4D97-AF65-F5344CB8AC3E}">
        <p14:creationId xmlns:p14="http://schemas.microsoft.com/office/powerpoint/2010/main" val="3335407987"/>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1 Marcador de contenido"/>
          <p:cNvSpPr>
            <a:spLocks noGrp="1"/>
          </p:cNvSpPr>
          <p:nvPr>
            <p:ph idx="1"/>
          </p:nvPr>
        </p:nvSpPr>
        <p:spPr>
          <a:xfrm>
            <a:off x="457200" y="1214438"/>
            <a:ext cx="8229600" cy="4792662"/>
          </a:xfrm>
        </p:spPr>
        <p:txBody>
          <a:bodyPr/>
          <a:lstStyle/>
          <a:p>
            <a:pPr>
              <a:buFont typeface="Wingdings 3" pitchFamily="18" charset="2"/>
              <a:buNone/>
            </a:pPr>
            <a:r>
              <a:rPr lang="es-MX" sz="2400" b="1" dirty="0" smtClean="0">
                <a:ea typeface="ＭＳ Ｐゴシック" pitchFamily="34" charset="-128"/>
              </a:rPr>
              <a:t>Nacionales: </a:t>
            </a:r>
          </a:p>
          <a:p>
            <a:r>
              <a:rPr lang="es-MX" sz="2400" dirty="0" smtClean="0">
                <a:ea typeface="ＭＳ Ｐゴシック" pitchFamily="34" charset="-128"/>
              </a:rPr>
              <a:t>Cumplir con el principio de calidad</a:t>
            </a:r>
            <a:r>
              <a:rPr lang="es-MX" sz="2400" dirty="0" smtClean="0">
                <a:ea typeface="ＭＳ Ｐゴシック" pitchFamily="34" charset="-128"/>
              </a:rPr>
              <a:t>.</a:t>
            </a:r>
            <a:endParaRPr lang="es-MX" sz="2400" dirty="0" smtClean="0">
              <a:ea typeface="ＭＳ Ｐゴシック" pitchFamily="34" charset="-128"/>
            </a:endParaRPr>
          </a:p>
          <a:p>
            <a:r>
              <a:rPr lang="es-MX" sz="2400" dirty="0" smtClean="0">
                <a:ea typeface="ＭＳ Ｐゴシック" pitchFamily="34" charset="-128"/>
              </a:rPr>
              <a:t>Haber puesto a disposición Aviso de </a:t>
            </a:r>
            <a:r>
              <a:rPr lang="es-MX" sz="2400" dirty="0" smtClean="0">
                <a:ea typeface="ＭＳ Ｐゴシック" pitchFamily="34" charset="-128"/>
              </a:rPr>
              <a:t>Privacidad. </a:t>
            </a:r>
            <a:endParaRPr lang="es-MX" sz="2400" dirty="0" smtClean="0">
              <a:ea typeface="ＭＳ Ｐゴシック" pitchFamily="34" charset="-128"/>
            </a:endParaRPr>
          </a:p>
          <a:p>
            <a:r>
              <a:rPr lang="es-MX" sz="2400" dirty="0" smtClean="0">
                <a:ea typeface="ＭＳ Ｐゴシック" pitchFamily="34" charset="-128"/>
              </a:rPr>
              <a:t>El receptor tendrá calidad de responsable</a:t>
            </a:r>
            <a:r>
              <a:rPr lang="es-MX" sz="2400" dirty="0" smtClean="0">
                <a:ea typeface="ＭＳ Ｐゴシック" pitchFamily="34" charset="-128"/>
              </a:rPr>
              <a:t>.</a:t>
            </a:r>
            <a:endParaRPr lang="es-MX" sz="2400" dirty="0" smtClean="0">
              <a:ea typeface="ＭＳ Ｐゴシック" pitchFamily="34" charset="-128"/>
            </a:endParaRPr>
          </a:p>
          <a:p>
            <a:r>
              <a:rPr lang="es-MX" sz="2400" dirty="0" smtClean="0">
                <a:ea typeface="ＭＳ Ｐゴシック" pitchFamily="34" charset="-128"/>
              </a:rPr>
              <a:t>Tratar los datos de conformidad al Aviso de Privacidad del Responsable Transferente</a:t>
            </a:r>
            <a:r>
              <a:rPr lang="es-MX" sz="2400" dirty="0" smtClean="0">
                <a:ea typeface="ＭＳ Ｐゴシック" pitchFamily="34" charset="-128"/>
              </a:rPr>
              <a:t>.</a:t>
            </a:r>
            <a:endParaRPr lang="es-MX" sz="2400" dirty="0" smtClean="0">
              <a:ea typeface="ＭＳ Ｐゴシック" pitchFamily="34" charset="-128"/>
            </a:endParaRPr>
          </a:p>
          <a:p>
            <a:r>
              <a:rPr lang="es-MX" sz="2400" dirty="0" smtClean="0">
                <a:ea typeface="ＭＳ Ｐゴシック" pitchFamily="34" charset="-128"/>
              </a:rPr>
              <a:t>Probar que el transferente comunicó al receptor las condiciones del consentimiento</a:t>
            </a:r>
            <a:r>
              <a:rPr lang="es-MX" sz="2400" dirty="0" smtClean="0">
                <a:ea typeface="ＭＳ Ｐゴシック" pitchFamily="34" charset="-128"/>
              </a:rPr>
              <a:t>.</a:t>
            </a:r>
            <a:endParaRPr lang="es-ES" sz="2400" dirty="0" smtClean="0">
              <a:ea typeface="ＭＳ Ｐゴシック" pitchFamily="34" charset="-128"/>
            </a:endParaRPr>
          </a:p>
        </p:txBody>
      </p:sp>
      <p:sp>
        <p:nvSpPr>
          <p:cNvPr id="3" name="2 Título"/>
          <p:cNvSpPr>
            <a:spLocks noGrp="1"/>
          </p:cNvSpPr>
          <p:nvPr>
            <p:ph type="title"/>
          </p:nvPr>
        </p:nvSpPr>
        <p:spPr>
          <a:xfrm>
            <a:off x="428978" y="228600"/>
            <a:ext cx="6508750" cy="609600"/>
          </a:xfrm>
        </p:spPr>
        <p:txBody>
          <a:bodyPr>
            <a:scene3d>
              <a:camera prst="orthographicFront"/>
              <a:lightRig rig="soft" dir="t"/>
            </a:scene3d>
            <a:sp3d prstMaterial="softEdge">
              <a:bevelT w="25400" h="25400"/>
            </a:sp3d>
          </a:bodyPr>
          <a:lstStyle/>
          <a:p>
            <a:pPr algn="ctr">
              <a:defRPr/>
            </a:pPr>
            <a:r>
              <a:rPr lang="es-MX" dirty="0" smtClean="0">
                <a:ea typeface="+mj-ea"/>
              </a:rPr>
              <a:t>Transferencias</a:t>
            </a:r>
            <a:endParaRPr lang="es-ES" dirty="0">
              <a:ea typeface="+mj-ea"/>
            </a:endParaRPr>
          </a:p>
        </p:txBody>
      </p:sp>
    </p:spTree>
    <p:extLst>
      <p:ext uri="{BB962C8B-B14F-4D97-AF65-F5344CB8AC3E}">
        <p14:creationId xmlns:p14="http://schemas.microsoft.com/office/powerpoint/2010/main" val="1770738859"/>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1 Marcador de contenido"/>
          <p:cNvSpPr>
            <a:spLocks noGrp="1"/>
          </p:cNvSpPr>
          <p:nvPr>
            <p:ph idx="1"/>
          </p:nvPr>
        </p:nvSpPr>
        <p:spPr>
          <a:xfrm>
            <a:off x="445910" y="1828800"/>
            <a:ext cx="6508377" cy="3916363"/>
          </a:xfrm>
        </p:spPr>
        <p:txBody>
          <a:bodyPr/>
          <a:lstStyle/>
          <a:p>
            <a:pPr>
              <a:buFont typeface="Wingdings 3" pitchFamily="18" charset="2"/>
              <a:buNone/>
            </a:pPr>
            <a:r>
              <a:rPr lang="es-MX" sz="2400" b="1" dirty="0" smtClean="0">
                <a:ea typeface="ＭＳ Ｐゴシック" pitchFamily="34" charset="-128"/>
              </a:rPr>
              <a:t>Internacionales</a:t>
            </a:r>
            <a:r>
              <a:rPr lang="es-MX" sz="2400" b="1" dirty="0" smtClean="0">
                <a:ea typeface="ＭＳ Ｐゴシック" pitchFamily="34" charset="-128"/>
              </a:rPr>
              <a:t>:</a:t>
            </a:r>
            <a:endParaRPr lang="es-MX" sz="2400" dirty="0" smtClean="0">
              <a:ea typeface="ＭＳ Ｐゴシック" pitchFamily="34" charset="-128"/>
            </a:endParaRPr>
          </a:p>
          <a:p>
            <a:r>
              <a:rPr lang="es-MX" sz="2400" dirty="0" smtClean="0">
                <a:ea typeface="ＭＳ Ｐゴシック" pitchFamily="34" charset="-128"/>
              </a:rPr>
              <a:t>El receptor debe asumir las mismas obligaciones que el que transfirió</a:t>
            </a:r>
            <a:r>
              <a:rPr lang="es-MX" sz="2400" dirty="0" smtClean="0">
                <a:ea typeface="ＭＳ Ｐゴシック" pitchFamily="34" charset="-128"/>
              </a:rPr>
              <a:t>.</a:t>
            </a:r>
            <a:endParaRPr lang="es-MX" sz="2400" dirty="0" smtClean="0">
              <a:ea typeface="ＭＳ Ｐゴシック" pitchFamily="34" charset="-128"/>
            </a:endParaRPr>
          </a:p>
          <a:p>
            <a:r>
              <a:rPr lang="es-MX" sz="2400" dirty="0" smtClean="0">
                <a:ea typeface="ＭＳ Ｐゴシック" pitchFamily="34" charset="-128"/>
              </a:rPr>
              <a:t>Elaborar un contrato que prevea: (i) Las mismas obligaciones que el que transfiere; y (</a:t>
            </a:r>
            <a:r>
              <a:rPr lang="es-MX" sz="2400" dirty="0" smtClean="0">
                <a:ea typeface="ＭＳ Ｐゴシック" pitchFamily="34" charset="-128"/>
              </a:rPr>
              <a:t>ii) </a:t>
            </a:r>
            <a:r>
              <a:rPr lang="es-MX" sz="2400" dirty="0" smtClean="0">
                <a:ea typeface="ＭＳ Ｐゴシック" pitchFamily="34" charset="-128"/>
              </a:rPr>
              <a:t>Condiciones del consentimiento</a:t>
            </a:r>
            <a:r>
              <a:rPr lang="es-MX" sz="2400" dirty="0" smtClean="0">
                <a:ea typeface="ＭＳ Ｐゴシック" pitchFamily="34" charset="-128"/>
              </a:rPr>
              <a:t>.</a:t>
            </a:r>
            <a:endParaRPr lang="es-MX" sz="2400" dirty="0" smtClean="0">
              <a:ea typeface="ＭＳ Ｐゴシック" pitchFamily="34" charset="-128"/>
            </a:endParaRPr>
          </a:p>
          <a:p>
            <a:r>
              <a:rPr lang="es-MX" sz="2400" dirty="0" smtClean="0">
                <a:ea typeface="ＭＳ Ｐゴシック" pitchFamily="34" charset="-128"/>
              </a:rPr>
              <a:t>Posibilidad de solicitar opinión al IFAI</a:t>
            </a:r>
            <a:r>
              <a:rPr lang="es-MX" sz="2400" dirty="0" smtClean="0">
                <a:ea typeface="ＭＳ Ｐゴシック" pitchFamily="34" charset="-128"/>
              </a:rPr>
              <a:t>.</a:t>
            </a:r>
            <a:endParaRPr lang="es-ES" sz="2400" dirty="0" smtClean="0">
              <a:ea typeface="ＭＳ Ｐゴシック" pitchFamily="34" charset="-128"/>
            </a:endParaRPr>
          </a:p>
        </p:txBody>
      </p:sp>
      <p:sp>
        <p:nvSpPr>
          <p:cNvPr id="3" name="2 Título"/>
          <p:cNvSpPr>
            <a:spLocks noGrp="1"/>
          </p:cNvSpPr>
          <p:nvPr>
            <p:ph type="title"/>
          </p:nvPr>
        </p:nvSpPr>
        <p:spPr>
          <a:xfrm>
            <a:off x="457200" y="152400"/>
            <a:ext cx="6508750" cy="1143000"/>
          </a:xfrm>
        </p:spPr>
        <p:txBody>
          <a:bodyPr>
            <a:scene3d>
              <a:camera prst="orthographicFront"/>
              <a:lightRig rig="soft" dir="t"/>
            </a:scene3d>
            <a:sp3d prstMaterial="softEdge">
              <a:bevelT w="25400" h="25400"/>
            </a:sp3d>
          </a:bodyPr>
          <a:lstStyle/>
          <a:p>
            <a:pPr algn="ctr">
              <a:defRPr/>
            </a:pPr>
            <a:r>
              <a:rPr lang="es-MX" dirty="0" smtClean="0">
                <a:ea typeface="+mj-ea"/>
              </a:rPr>
              <a:t>Transferencias</a:t>
            </a:r>
            <a:endParaRPr lang="es-ES" dirty="0">
              <a:ea typeface="+mj-ea"/>
            </a:endParaRPr>
          </a:p>
        </p:txBody>
      </p:sp>
    </p:spTree>
    <p:extLst>
      <p:ext uri="{BB962C8B-B14F-4D97-AF65-F5344CB8AC3E}">
        <p14:creationId xmlns:p14="http://schemas.microsoft.com/office/powerpoint/2010/main" val="1141099735"/>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57200"/>
            <a:ext cx="6508750" cy="1143000"/>
          </a:xfrm>
        </p:spPr>
        <p:txBody>
          <a:bodyPr>
            <a:noAutofit/>
            <a:scene3d>
              <a:camera prst="orthographicFront"/>
              <a:lightRig rig="soft" dir="t"/>
            </a:scene3d>
            <a:sp3d prstMaterial="softEdge">
              <a:bevelT w="25400" h="25400"/>
            </a:sp3d>
          </a:bodyPr>
          <a:lstStyle/>
          <a:p>
            <a:pPr algn="ctr">
              <a:defRPr/>
            </a:pPr>
            <a:r>
              <a:rPr lang="es-MX" sz="2800" dirty="0" smtClean="0">
                <a:ea typeface="+mj-ea"/>
              </a:rPr>
              <a:t>Establecimiento </a:t>
            </a:r>
            <a:r>
              <a:rPr lang="es-MX" sz="2800" dirty="0" smtClean="0">
                <a:ea typeface="+mj-ea"/>
              </a:rPr>
              <a:t>del Departamento de Protección de Datos</a:t>
            </a:r>
            <a:endParaRPr lang="es-ES" sz="2800" dirty="0">
              <a:ea typeface="+mj-ea"/>
            </a:endParaRPr>
          </a:p>
        </p:txBody>
      </p:sp>
      <p:sp>
        <p:nvSpPr>
          <p:cNvPr id="5" name="4 Marcador de contenido"/>
          <p:cNvSpPr>
            <a:spLocks noGrp="1"/>
          </p:cNvSpPr>
          <p:nvPr>
            <p:ph idx="1"/>
          </p:nvPr>
        </p:nvSpPr>
        <p:spPr>
          <a:xfrm>
            <a:off x="457573" y="1905000"/>
            <a:ext cx="6508377" cy="3916363"/>
          </a:xfrm>
        </p:spPr>
        <p:txBody>
          <a:bodyPr/>
          <a:lstStyle/>
          <a:p>
            <a:r>
              <a:rPr lang="es-MX" sz="2400" dirty="0" smtClean="0"/>
              <a:t>La forma en la que debe constituir el Departamento de Protección de Datos;</a:t>
            </a:r>
          </a:p>
          <a:p>
            <a:pPr marL="365125" lvl="1" indent="-255588">
              <a:spcBef>
                <a:spcPts val="400"/>
              </a:spcBef>
              <a:buSzPct val="68000"/>
              <a:buFont typeface="Wingdings 3" pitchFamily="18" charset="2"/>
              <a:buChar char=""/>
            </a:pPr>
            <a:r>
              <a:rPr lang="es-MX" sz="2400" dirty="0" smtClean="0">
                <a:cs typeface="ＭＳ Ｐゴシック" charset="0"/>
              </a:rPr>
              <a:t>Composición, organización y funciones del Departamento de Protección de Datos;</a:t>
            </a:r>
          </a:p>
          <a:p>
            <a:pPr marL="365125" lvl="1" indent="-255588">
              <a:spcBef>
                <a:spcPts val="400"/>
              </a:spcBef>
              <a:buSzPct val="68000"/>
              <a:buFont typeface="Wingdings 3" pitchFamily="18" charset="2"/>
              <a:buChar char=""/>
            </a:pPr>
            <a:r>
              <a:rPr lang="es-MX" sz="2400" dirty="0" smtClean="0">
                <a:cs typeface="ＭＳ Ｐゴシック" charset="0"/>
              </a:rPr>
              <a:t>Proyectos y acciones a implementar por el Departamento de Protección de Datos</a:t>
            </a:r>
            <a:r>
              <a:rPr lang="es-MX" sz="2400" dirty="0" smtClean="0">
                <a:cs typeface="ＭＳ Ｐゴシック" charset="0"/>
              </a:rPr>
              <a:t>.</a:t>
            </a:r>
            <a:endParaRPr lang="es-MX" sz="2400" dirty="0" smtClean="0">
              <a:cs typeface="ＭＳ Ｐゴシック" charset="0"/>
            </a:endParaRPr>
          </a:p>
        </p:txBody>
      </p:sp>
    </p:spTree>
    <p:extLst>
      <p:ext uri="{BB962C8B-B14F-4D97-AF65-F5344CB8AC3E}">
        <p14:creationId xmlns:p14="http://schemas.microsoft.com/office/powerpoint/2010/main" val="3823816938"/>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76200"/>
            <a:ext cx="6508750" cy="1143000"/>
          </a:xfrm>
        </p:spPr>
        <p:txBody>
          <a:bodyPr>
            <a:normAutofit/>
            <a:scene3d>
              <a:camera prst="orthographicFront"/>
              <a:lightRig rig="soft" dir="t"/>
            </a:scene3d>
            <a:sp3d prstMaterial="softEdge">
              <a:bevelT w="25400" h="25400"/>
            </a:sp3d>
          </a:bodyPr>
          <a:lstStyle/>
          <a:p>
            <a:pPr algn="ctr">
              <a:defRPr/>
            </a:pPr>
            <a:r>
              <a:rPr lang="es-MX" sz="2800" dirty="0" smtClean="0">
                <a:ea typeface="+mj-ea"/>
              </a:rPr>
              <a:t>Documento de Seguridad y recomendaciones</a:t>
            </a:r>
            <a:endParaRPr lang="es-ES" sz="2800" dirty="0">
              <a:ea typeface="+mj-ea"/>
            </a:endParaRPr>
          </a:p>
        </p:txBody>
      </p:sp>
      <p:sp>
        <p:nvSpPr>
          <p:cNvPr id="5" name="4 Marcador de contenido"/>
          <p:cNvSpPr>
            <a:spLocks noGrp="1"/>
          </p:cNvSpPr>
          <p:nvPr>
            <p:ph idx="1"/>
          </p:nvPr>
        </p:nvSpPr>
        <p:spPr>
          <a:xfrm>
            <a:off x="609600" y="1219200"/>
            <a:ext cx="6508377" cy="3916363"/>
          </a:xfrm>
        </p:spPr>
        <p:txBody>
          <a:bodyPr/>
          <a:lstStyle/>
          <a:p>
            <a:pPr lvl="1"/>
            <a:r>
              <a:rPr lang="es-MX" sz="1800" dirty="0" smtClean="0"/>
              <a:t>Obligación </a:t>
            </a:r>
            <a:r>
              <a:rPr lang="es-MX" sz="1800" dirty="0" smtClean="0"/>
              <a:t>legal del Responsable de establecer las medidas de seguridad físicas, técnicas y administrativas necesarias para proteger los datos personales que traten y de los que son responsables.</a:t>
            </a:r>
          </a:p>
          <a:p>
            <a:pPr lvl="1"/>
            <a:r>
              <a:rPr lang="es-MX" sz="1800" dirty="0" smtClean="0"/>
              <a:t>El Documento de Seguridad deberá contener:</a:t>
            </a:r>
          </a:p>
          <a:p>
            <a:pPr lvl="2"/>
            <a:r>
              <a:rPr lang="es-MX" sz="1400" dirty="0" smtClean="0"/>
              <a:t>Nombre y funciones de los Responsables, Encargados y Usuarios del sistema o de las bases de datos del Responsable;</a:t>
            </a:r>
          </a:p>
          <a:p>
            <a:pPr lvl="2"/>
            <a:r>
              <a:rPr lang="es-MX" sz="1400" dirty="0" smtClean="0"/>
              <a:t>Estructura y descripción de los sistemas de datos personales;</a:t>
            </a:r>
          </a:p>
          <a:p>
            <a:pPr lvl="2"/>
            <a:r>
              <a:rPr lang="es-MX" sz="1400" dirty="0" smtClean="0"/>
              <a:t>Detalles sobre los tipos de datos personales contenidos en el sistema o las bases de datos;</a:t>
            </a:r>
          </a:p>
          <a:p>
            <a:pPr lvl="2"/>
            <a:r>
              <a:rPr lang="es-MX" sz="1400" dirty="0" smtClean="0"/>
              <a:t>Medidas, normas, procedimiento y criterios enfocados a garantizar el nivel de seguridad exigido;</a:t>
            </a:r>
          </a:p>
          <a:p>
            <a:pPr lvl="2"/>
            <a:r>
              <a:rPr lang="es-MX" sz="1400" dirty="0" smtClean="0"/>
              <a:t>Procedimientos para generar, asignar, distribuir, modificar, almacenar y dar de baja usuarios y claves de acceso para la operación del sistema de datos personales;</a:t>
            </a:r>
          </a:p>
          <a:p>
            <a:pPr lvl="2"/>
            <a:r>
              <a:rPr lang="es-MX" sz="1400" dirty="0" smtClean="0"/>
              <a:t>Procedimientos de creación de copias de respaldo y de recuperación de datos;</a:t>
            </a:r>
          </a:p>
          <a:p>
            <a:pPr lvl="2"/>
            <a:r>
              <a:rPr lang="es-MX" sz="1400" dirty="0" smtClean="0"/>
              <a:t>Registros llevados a cabo en el sistema de datos personales;</a:t>
            </a:r>
          </a:p>
          <a:p>
            <a:pPr lvl="2"/>
            <a:r>
              <a:rPr lang="es-MX" sz="1400" dirty="0" smtClean="0"/>
              <a:t>Procedimientos de notificación, gestión y respuesta ante </a:t>
            </a:r>
            <a:r>
              <a:rPr lang="es-MX" sz="1400" dirty="0" smtClean="0"/>
              <a:t>incidentes</a:t>
            </a:r>
            <a:r>
              <a:rPr lang="es-MX" sz="1400" dirty="0" smtClean="0"/>
              <a:t>.</a:t>
            </a:r>
            <a:endParaRPr lang="es-MX" sz="1400" dirty="0" smtClean="0"/>
          </a:p>
        </p:txBody>
      </p:sp>
    </p:spTree>
    <p:extLst>
      <p:ext uri="{BB962C8B-B14F-4D97-AF65-F5344CB8AC3E}">
        <p14:creationId xmlns:p14="http://schemas.microsoft.com/office/powerpoint/2010/main" val="2865617327"/>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6"/>
          <p:cNvSpPr>
            <a:spLocks noGrp="1"/>
          </p:cNvSpPr>
          <p:nvPr>
            <p:ph type="title"/>
          </p:nvPr>
        </p:nvSpPr>
        <p:spPr>
          <a:xfrm>
            <a:off x="501650" y="533400"/>
            <a:ext cx="6508750" cy="1143000"/>
          </a:xfrm>
        </p:spPr>
        <p:txBody>
          <a:bodyPr/>
          <a:lstStyle/>
          <a:p>
            <a:pPr eaLnBrk="1" hangingPunct="1"/>
            <a:r>
              <a:rPr lang="es-ES_tradnl" sz="3000" dirty="0" smtClean="0">
                <a:latin typeface="Candara" charset="0"/>
                <a:ea typeface="ＭＳ Ｐゴシック" charset="0"/>
                <a:cs typeface="Candara" charset="0"/>
              </a:rPr>
              <a:t>2. El </a:t>
            </a:r>
            <a:r>
              <a:rPr lang="es-ES_tradnl" sz="3000" dirty="0">
                <a:latin typeface="Candara" charset="0"/>
                <a:ea typeface="ＭＳ Ｐゴシック" charset="0"/>
                <a:cs typeface="Candara" charset="0"/>
              </a:rPr>
              <a:t>marco jurídico de la protección de datos personales en el sector </a:t>
            </a:r>
            <a:r>
              <a:rPr lang="es-ES_tradnl" sz="3000" dirty="0" smtClean="0">
                <a:latin typeface="Candara" charset="0"/>
                <a:ea typeface="ＭＳ Ｐゴシック" charset="0"/>
                <a:cs typeface="Candara" charset="0"/>
              </a:rPr>
              <a:t>público (40 min.)</a:t>
            </a:r>
            <a:endParaRPr lang="en-US" sz="3000" dirty="0">
              <a:latin typeface="Candara" charset="0"/>
              <a:ea typeface="ＭＳ Ｐゴシック" charset="0"/>
              <a:cs typeface="Candara" charset="0"/>
            </a:endParaRPr>
          </a:p>
        </p:txBody>
      </p:sp>
      <p:sp>
        <p:nvSpPr>
          <p:cNvPr id="24578" name="Content Placeholder 7"/>
          <p:cNvSpPr>
            <a:spLocks noGrp="1"/>
          </p:cNvSpPr>
          <p:nvPr>
            <p:ph idx="1"/>
          </p:nvPr>
        </p:nvSpPr>
        <p:spPr>
          <a:xfrm>
            <a:off x="685800" y="2027237"/>
            <a:ext cx="6508750" cy="4144963"/>
          </a:xfrm>
        </p:spPr>
        <p:txBody>
          <a:bodyPr/>
          <a:lstStyle/>
          <a:p>
            <a:pPr eaLnBrk="1" hangingPunct="1"/>
            <a:r>
              <a:rPr lang="es-ES_tradnl" sz="3200" dirty="0" smtClean="0">
                <a:latin typeface="Candara" charset="0"/>
                <a:ea typeface="ＭＳ Ｐゴシック" charset="0"/>
                <a:cs typeface="Candara" charset="0"/>
              </a:rPr>
              <a:t>c. Ley General de Protecci</a:t>
            </a:r>
            <a:r>
              <a:rPr lang="es-ES_tradnl" sz="3200" dirty="0" smtClean="0">
                <a:latin typeface="Candara" charset="0"/>
                <a:ea typeface="ＭＳ Ｐゴシック" charset="0"/>
                <a:cs typeface="Candara" charset="0"/>
              </a:rPr>
              <a:t>ón de Datos Personales en Posesión de Sujetos obligados (L</a:t>
            </a:r>
            <a:r>
              <a:rPr lang="es-ES_tradnl" sz="3200" dirty="0" smtClean="0">
                <a:latin typeface="Candara" charset="0"/>
                <a:ea typeface="ＭＳ Ｐゴシック" charset="0"/>
                <a:cs typeface="Candara" charset="0"/>
              </a:rPr>
              <a:t>GPDPPSO).</a:t>
            </a:r>
            <a:endParaRPr lang="es-ES_tradnl" sz="3200" dirty="0">
              <a:latin typeface="Candara" charset="0"/>
              <a:ea typeface="ＭＳ Ｐゴシック" charset="0"/>
              <a:cs typeface="Candara" charset="0"/>
            </a:endParaRPr>
          </a:p>
        </p:txBody>
      </p:sp>
      <p:sp>
        <p:nvSpPr>
          <p:cNvPr id="2" name="Slide Number Placeholder 1"/>
          <p:cNvSpPr>
            <a:spLocks noGrp="1"/>
          </p:cNvSpPr>
          <p:nvPr>
            <p:ph type="sldNum" sz="quarter" idx="10"/>
          </p:nvPr>
        </p:nvSpPr>
        <p:spPr/>
        <p:txBody>
          <a:bodyPr/>
          <a:lstStyle/>
          <a:p>
            <a:pPr>
              <a:defRPr/>
            </a:pPr>
            <a:fld id="{A81CC16B-A2BF-8643-AD6E-6CA69D94F792}" type="slidenum">
              <a:rPr lang="en-US" smtClean="0"/>
              <a:pPr>
                <a:defRPr/>
              </a:pPr>
              <a:t>84</a:t>
            </a:fld>
            <a:endParaRPr lang="en-US" dirty="0"/>
          </a:p>
        </p:txBody>
      </p:sp>
    </p:spTree>
    <p:extLst>
      <p:ext uri="{BB962C8B-B14F-4D97-AF65-F5344CB8AC3E}">
        <p14:creationId xmlns:p14="http://schemas.microsoft.com/office/powerpoint/2010/main" val="3171905400"/>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6"/>
          <p:cNvSpPr>
            <a:spLocks noGrp="1"/>
          </p:cNvSpPr>
          <p:nvPr>
            <p:ph type="title"/>
          </p:nvPr>
        </p:nvSpPr>
        <p:spPr>
          <a:xfrm>
            <a:off x="501650" y="152400"/>
            <a:ext cx="6508750" cy="838200"/>
          </a:xfrm>
        </p:spPr>
        <p:txBody>
          <a:bodyPr/>
          <a:lstStyle/>
          <a:p>
            <a:pPr eaLnBrk="1" hangingPunct="1"/>
            <a:r>
              <a:rPr lang="en-US" sz="4000" dirty="0" err="1" smtClean="0">
                <a:latin typeface="Candara" charset="0"/>
                <a:ea typeface="ＭＳ Ｐゴシック" charset="0"/>
                <a:cs typeface="Candara" charset="0"/>
              </a:rPr>
              <a:t>Contenido</a:t>
            </a:r>
            <a:endParaRPr lang="en-US" sz="4000" dirty="0">
              <a:latin typeface="Candara" charset="0"/>
              <a:ea typeface="ＭＳ Ｐゴシック" charset="0"/>
              <a:cs typeface="Candara" charset="0"/>
            </a:endParaRPr>
          </a:p>
        </p:txBody>
      </p:sp>
      <p:sp>
        <p:nvSpPr>
          <p:cNvPr id="24578" name="Content Placeholder 7"/>
          <p:cNvSpPr>
            <a:spLocks noGrp="1"/>
          </p:cNvSpPr>
          <p:nvPr>
            <p:ph idx="1"/>
          </p:nvPr>
        </p:nvSpPr>
        <p:spPr>
          <a:xfrm>
            <a:off x="685800" y="1295400"/>
            <a:ext cx="6508750" cy="4144963"/>
          </a:xfrm>
        </p:spPr>
        <p:txBody>
          <a:bodyPr/>
          <a:lstStyle/>
          <a:p>
            <a:pPr eaLnBrk="1" hangingPunct="1"/>
            <a:r>
              <a:rPr lang="en-US" sz="3200" b="1" dirty="0" smtClean="0">
                <a:latin typeface="Candara" charset="0"/>
                <a:ea typeface="ＭＳ Ｐゴシック" charset="0"/>
                <a:cs typeface="Candara" charset="0"/>
              </a:rPr>
              <a:t> </a:t>
            </a:r>
            <a:r>
              <a:rPr lang="en-US" sz="3200" b="1" dirty="0" err="1" smtClean="0">
                <a:latin typeface="Candara" charset="0"/>
                <a:ea typeface="ＭＳ Ｐゴシック" charset="0"/>
                <a:cs typeface="Candara" charset="0"/>
              </a:rPr>
              <a:t>Introducción</a:t>
            </a:r>
            <a:endParaRPr lang="en-US" sz="3200" b="1" dirty="0">
              <a:latin typeface="Candara" charset="0"/>
              <a:ea typeface="ＭＳ Ｐゴシック" charset="0"/>
              <a:cs typeface="Candara" charset="0"/>
            </a:endParaRPr>
          </a:p>
          <a:p>
            <a:pPr eaLnBrk="1" hangingPunct="1"/>
            <a:r>
              <a:rPr lang="es-ES_tradnl" dirty="0" smtClean="0">
                <a:latin typeface="Candara" charset="0"/>
                <a:ea typeface="ＭＳ Ｐゴシック" charset="0"/>
                <a:cs typeface="Candara" charset="0"/>
              </a:rPr>
              <a:t>1. Beneficios generales de la propuesta de reforma</a:t>
            </a:r>
          </a:p>
          <a:p>
            <a:pPr eaLnBrk="1" hangingPunct="1"/>
            <a:r>
              <a:rPr lang="es-ES_tradnl" dirty="0" smtClean="0">
                <a:latin typeface="Candara" charset="0"/>
                <a:ea typeface="ＭＳ Ｐゴシック" charset="0"/>
                <a:cs typeface="Candara" charset="0"/>
              </a:rPr>
              <a:t>2. Enfoque y propósitos generales de la propuesta de Ley</a:t>
            </a:r>
          </a:p>
          <a:p>
            <a:pPr eaLnBrk="1" hangingPunct="1"/>
            <a:r>
              <a:rPr lang="es-ES_tradnl" dirty="0">
                <a:latin typeface="Candara" charset="0"/>
                <a:ea typeface="ＭＳ Ｐゴシック" charset="0"/>
                <a:cs typeface="Candara" charset="0"/>
              </a:rPr>
              <a:t>3</a:t>
            </a:r>
            <a:r>
              <a:rPr lang="es-ES_tradnl" dirty="0" smtClean="0">
                <a:latin typeface="Candara" charset="0"/>
                <a:ea typeface="ＭＳ Ｐゴシック" charset="0"/>
                <a:cs typeface="Candara" charset="0"/>
              </a:rPr>
              <a:t>. Temas principales de la propuesta de Ley</a:t>
            </a:r>
          </a:p>
          <a:p>
            <a:pPr lvl="1" eaLnBrk="1" hangingPunct="1"/>
            <a:r>
              <a:rPr lang="es-ES_tradnl" sz="1800" dirty="0" smtClean="0">
                <a:latin typeface="Candara" charset="0"/>
                <a:ea typeface="ＭＳ Ｐゴシック" charset="0"/>
                <a:cs typeface="Candara" charset="0"/>
              </a:rPr>
              <a:t>3.1. </a:t>
            </a:r>
            <a:r>
              <a:rPr lang="es-ES_tradnl" sz="1800" dirty="0">
                <a:latin typeface="Candara" charset="0"/>
                <a:ea typeface="ＭＳ Ｐゴシック" charset="0"/>
                <a:cs typeface="Candara" charset="0"/>
              </a:rPr>
              <a:t>Datos abiertos y relación con la protección de datos</a:t>
            </a:r>
          </a:p>
          <a:p>
            <a:pPr lvl="1" eaLnBrk="1" hangingPunct="1"/>
            <a:r>
              <a:rPr lang="es-ES_tradnl" sz="1800" dirty="0">
                <a:latin typeface="Candara" charset="0"/>
                <a:ea typeface="ＭＳ Ｐゴシック" charset="0"/>
                <a:cs typeface="Candara" charset="0"/>
              </a:rPr>
              <a:t>3</a:t>
            </a:r>
            <a:r>
              <a:rPr lang="es-ES_tradnl" sz="1800" dirty="0" smtClean="0">
                <a:latin typeface="Candara" charset="0"/>
                <a:ea typeface="ＭＳ Ｐゴシック" charset="0"/>
                <a:cs typeface="Candara" charset="0"/>
              </a:rPr>
              <a:t>.2. Notificación </a:t>
            </a:r>
            <a:r>
              <a:rPr lang="es-ES_tradnl" sz="1800" dirty="0">
                <a:latin typeface="Candara" charset="0"/>
                <a:ea typeface="ＭＳ Ｐゴシック" charset="0"/>
                <a:cs typeface="Candara" charset="0"/>
              </a:rPr>
              <a:t>de vulneraciones de datos personales</a:t>
            </a:r>
          </a:p>
          <a:p>
            <a:pPr lvl="1" eaLnBrk="1" hangingPunct="1"/>
            <a:r>
              <a:rPr lang="es-ES_tradnl" sz="1800" dirty="0">
                <a:latin typeface="Candara" charset="0"/>
                <a:ea typeface="ＭＳ Ｐゴシック" charset="0"/>
                <a:cs typeface="Candara" charset="0"/>
              </a:rPr>
              <a:t>3</a:t>
            </a:r>
            <a:r>
              <a:rPr lang="es-ES_tradnl" sz="1800" dirty="0" smtClean="0">
                <a:latin typeface="Candara" charset="0"/>
                <a:ea typeface="ＭＳ Ｐゴシック" charset="0"/>
                <a:cs typeface="Candara" charset="0"/>
              </a:rPr>
              <a:t>.3. Privacidad </a:t>
            </a:r>
            <a:r>
              <a:rPr lang="es-ES_tradnl" sz="1800" dirty="0">
                <a:latin typeface="Candara" charset="0"/>
                <a:ea typeface="ＭＳ Ｐゴシック" charset="0"/>
                <a:cs typeface="Candara" charset="0"/>
              </a:rPr>
              <a:t>por defecto &amp; privacidad por diseño</a:t>
            </a:r>
          </a:p>
          <a:p>
            <a:pPr lvl="1" eaLnBrk="1" hangingPunct="1"/>
            <a:r>
              <a:rPr lang="es-ES_tradnl" sz="1800" dirty="0">
                <a:latin typeface="Candara" charset="0"/>
                <a:ea typeface="ＭＳ Ｐゴシック" charset="0"/>
                <a:cs typeface="Candara" charset="0"/>
              </a:rPr>
              <a:t>3</a:t>
            </a:r>
            <a:r>
              <a:rPr lang="es-ES_tradnl" sz="1800" dirty="0" smtClean="0">
                <a:latin typeface="Candara" charset="0"/>
                <a:ea typeface="ＭＳ Ｐゴシック" charset="0"/>
                <a:cs typeface="Candara" charset="0"/>
              </a:rPr>
              <a:t>.4. Manifestación </a:t>
            </a:r>
            <a:r>
              <a:rPr lang="es-ES_tradnl" sz="1800" dirty="0">
                <a:latin typeface="Candara" charset="0"/>
                <a:ea typeface="ＭＳ Ｐゴシック" charset="0"/>
                <a:cs typeface="Candara" charset="0"/>
              </a:rPr>
              <a:t>de impacto a la </a:t>
            </a:r>
            <a:r>
              <a:rPr lang="es-ES_tradnl" sz="1800" dirty="0" smtClean="0">
                <a:latin typeface="Candara" charset="0"/>
                <a:ea typeface="ＭＳ Ｐゴシック" charset="0"/>
                <a:cs typeface="Candara" charset="0"/>
              </a:rPr>
              <a:t>privacidad</a:t>
            </a:r>
          </a:p>
          <a:p>
            <a:pPr lvl="1" eaLnBrk="1" hangingPunct="1"/>
            <a:r>
              <a:rPr lang="es-ES_tradnl" sz="1800" dirty="0">
                <a:latin typeface="Candara" charset="0"/>
                <a:ea typeface="ＭＳ Ｐゴシック" charset="0"/>
                <a:cs typeface="Candara" charset="0"/>
              </a:rPr>
              <a:t>3</a:t>
            </a:r>
            <a:r>
              <a:rPr lang="es-ES_tradnl" sz="1800" dirty="0" smtClean="0">
                <a:latin typeface="Candara" charset="0"/>
                <a:ea typeface="ＭＳ Ｐゴシック" charset="0"/>
                <a:cs typeface="Candara" charset="0"/>
              </a:rPr>
              <a:t>.5. Mejores </a:t>
            </a:r>
            <a:r>
              <a:rPr lang="es-ES_tradnl" sz="1800" dirty="0">
                <a:latin typeface="Candara" charset="0"/>
                <a:ea typeface="ＭＳ Ｐゴシック" charset="0"/>
                <a:cs typeface="Candara" charset="0"/>
              </a:rPr>
              <a:t>prácticas: autorregulación y certificación</a:t>
            </a:r>
          </a:p>
          <a:p>
            <a:pPr lvl="1" eaLnBrk="1" hangingPunct="1"/>
            <a:r>
              <a:rPr lang="es-ES_tradnl" sz="1800" dirty="0">
                <a:latin typeface="Candara" charset="0"/>
                <a:ea typeface="ＭＳ Ｐゴシック" charset="0"/>
                <a:cs typeface="Candara" charset="0"/>
              </a:rPr>
              <a:t>3</a:t>
            </a:r>
            <a:r>
              <a:rPr lang="es-ES_tradnl" sz="1800" dirty="0" smtClean="0">
                <a:latin typeface="Candara" charset="0"/>
                <a:ea typeface="ＭＳ Ｐゴシック" charset="0"/>
                <a:cs typeface="Candara" charset="0"/>
              </a:rPr>
              <a:t>.6. </a:t>
            </a:r>
            <a:r>
              <a:rPr lang="es-ES_tradnl" sz="1800" i="1" dirty="0" err="1" smtClean="0">
                <a:latin typeface="Candara" charset="0"/>
                <a:ea typeface="ＭＳ Ｐゴシック" charset="0"/>
                <a:cs typeface="Candara" charset="0"/>
              </a:rPr>
              <a:t>Accountability</a:t>
            </a:r>
            <a:r>
              <a:rPr lang="es-ES_tradnl" sz="1800" dirty="0" smtClean="0">
                <a:latin typeface="Candara" charset="0"/>
                <a:ea typeface="ＭＳ Ｐゴシック" charset="0"/>
                <a:cs typeface="Candara" charset="0"/>
              </a:rPr>
              <a:t> </a:t>
            </a:r>
            <a:r>
              <a:rPr lang="es-ES_tradnl" sz="1800" dirty="0">
                <a:latin typeface="Candara" charset="0"/>
                <a:ea typeface="ＭＳ Ｐゴシック" charset="0"/>
                <a:cs typeface="Candara" charset="0"/>
              </a:rPr>
              <a:t>(“responsabilidad comprobada”)</a:t>
            </a:r>
          </a:p>
          <a:p>
            <a:pPr lvl="1" eaLnBrk="1" hangingPunct="1"/>
            <a:r>
              <a:rPr lang="es-ES_tradnl" sz="1800" dirty="0">
                <a:latin typeface="Candara" charset="0"/>
                <a:ea typeface="ＭＳ Ｐゴシック" charset="0"/>
                <a:cs typeface="Candara" charset="0"/>
              </a:rPr>
              <a:t>3</a:t>
            </a:r>
            <a:r>
              <a:rPr lang="es-ES_tradnl" sz="1800" dirty="0" smtClean="0">
                <a:latin typeface="Candara" charset="0"/>
                <a:ea typeface="ＭＳ Ｐゴシック" charset="0"/>
                <a:cs typeface="Candara" charset="0"/>
              </a:rPr>
              <a:t>.7. </a:t>
            </a:r>
            <a:r>
              <a:rPr lang="es-ES_tradnl" sz="1800" dirty="0" err="1" smtClean="0">
                <a:latin typeface="Candara" charset="0"/>
                <a:ea typeface="ＭＳ Ｐゴシック" charset="0"/>
                <a:cs typeface="Candara" charset="0"/>
              </a:rPr>
              <a:t>Regimen</a:t>
            </a:r>
            <a:r>
              <a:rPr lang="es-ES_tradnl" sz="1800" dirty="0" smtClean="0">
                <a:latin typeface="Candara" charset="0"/>
                <a:ea typeface="ＭＳ Ｐゴシック" charset="0"/>
                <a:cs typeface="Candara" charset="0"/>
              </a:rPr>
              <a:t> </a:t>
            </a:r>
            <a:r>
              <a:rPr lang="es-ES_tradnl" sz="1800" dirty="0">
                <a:latin typeface="Candara" charset="0"/>
                <a:ea typeface="ＭＳ Ｐゴシック" charset="0"/>
                <a:cs typeface="Candara" charset="0"/>
              </a:rPr>
              <a:t>de las transferencias de datos personales</a:t>
            </a:r>
          </a:p>
          <a:p>
            <a:pPr lvl="1" eaLnBrk="1" hangingPunct="1"/>
            <a:r>
              <a:rPr lang="es-ES_tradnl" sz="1800" dirty="0">
                <a:latin typeface="Candara" charset="0"/>
                <a:ea typeface="ＭＳ Ｐゴシック" charset="0"/>
                <a:cs typeface="Candara" charset="0"/>
              </a:rPr>
              <a:t>3</a:t>
            </a:r>
            <a:r>
              <a:rPr lang="es-ES_tradnl" sz="1800" dirty="0" smtClean="0">
                <a:latin typeface="Candara" charset="0"/>
                <a:ea typeface="ＭＳ Ｐゴシック" charset="0"/>
                <a:cs typeface="Candara" charset="0"/>
              </a:rPr>
              <a:t>.8. Oficial </a:t>
            </a:r>
            <a:r>
              <a:rPr lang="es-ES_tradnl" sz="1800" dirty="0">
                <a:latin typeface="Candara" charset="0"/>
                <a:ea typeface="ＭＳ Ｐゴシック" charset="0"/>
                <a:cs typeface="Candara" charset="0"/>
              </a:rPr>
              <a:t>de Protección de Datos</a:t>
            </a:r>
          </a:p>
          <a:p>
            <a:pPr lvl="1" eaLnBrk="1" hangingPunct="1"/>
            <a:r>
              <a:rPr lang="es-ES_tradnl" sz="1800" dirty="0">
                <a:latin typeface="Candara" charset="0"/>
                <a:ea typeface="ＭＳ Ｐゴシック" charset="0"/>
                <a:cs typeface="Candara" charset="0"/>
              </a:rPr>
              <a:t>3</a:t>
            </a:r>
            <a:r>
              <a:rPr lang="es-ES_tradnl" sz="1800" dirty="0" smtClean="0">
                <a:latin typeface="Candara" charset="0"/>
                <a:ea typeface="ＭＳ Ｐゴシック" charset="0"/>
                <a:cs typeface="Candara" charset="0"/>
              </a:rPr>
              <a:t>.9. Registro Nacional de Protección de Datos Personales</a:t>
            </a:r>
          </a:p>
        </p:txBody>
      </p:sp>
      <p:sp>
        <p:nvSpPr>
          <p:cNvPr id="2" name="Slide Number Placeholder 1"/>
          <p:cNvSpPr>
            <a:spLocks noGrp="1"/>
          </p:cNvSpPr>
          <p:nvPr>
            <p:ph type="sldNum" sz="quarter" idx="10"/>
          </p:nvPr>
        </p:nvSpPr>
        <p:spPr/>
        <p:txBody>
          <a:bodyPr/>
          <a:lstStyle/>
          <a:p>
            <a:pPr>
              <a:defRPr/>
            </a:pPr>
            <a:fld id="{A81CC16B-A2BF-8643-AD6E-6CA69D94F792}" type="slidenum">
              <a:rPr lang="en-US" smtClean="0"/>
              <a:pPr>
                <a:defRPr/>
              </a:pPr>
              <a:t>85</a:t>
            </a:fld>
            <a:endParaRPr lang="en-US" dirty="0"/>
          </a:p>
        </p:txBody>
      </p:sp>
    </p:spTree>
    <p:extLst>
      <p:ext uri="{BB962C8B-B14F-4D97-AF65-F5344CB8AC3E}">
        <p14:creationId xmlns:p14="http://schemas.microsoft.com/office/powerpoint/2010/main" val="3443807359"/>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6"/>
          <p:cNvSpPr>
            <a:spLocks noGrp="1"/>
          </p:cNvSpPr>
          <p:nvPr>
            <p:ph type="title"/>
          </p:nvPr>
        </p:nvSpPr>
        <p:spPr>
          <a:xfrm>
            <a:off x="501650" y="228600"/>
            <a:ext cx="6508750" cy="838200"/>
          </a:xfrm>
        </p:spPr>
        <p:txBody>
          <a:bodyPr/>
          <a:lstStyle/>
          <a:p>
            <a:pPr eaLnBrk="1" hangingPunct="1"/>
            <a:r>
              <a:rPr lang="en-US" sz="4000" dirty="0" err="1" smtClean="0">
                <a:latin typeface="Candara" charset="0"/>
                <a:ea typeface="ＭＳ Ｐゴシック" charset="0"/>
                <a:cs typeface="Candara" charset="0"/>
              </a:rPr>
              <a:t>Contenido</a:t>
            </a:r>
            <a:endParaRPr lang="en-US" sz="4000" dirty="0">
              <a:latin typeface="Candara" charset="0"/>
              <a:ea typeface="ＭＳ Ｐゴシック" charset="0"/>
              <a:cs typeface="Candara" charset="0"/>
            </a:endParaRPr>
          </a:p>
        </p:txBody>
      </p:sp>
      <p:sp>
        <p:nvSpPr>
          <p:cNvPr id="24578" name="Content Placeholder 7"/>
          <p:cNvSpPr>
            <a:spLocks noGrp="1"/>
          </p:cNvSpPr>
          <p:nvPr>
            <p:ph idx="1"/>
          </p:nvPr>
        </p:nvSpPr>
        <p:spPr>
          <a:xfrm>
            <a:off x="685800" y="1295400"/>
            <a:ext cx="6508750" cy="4144963"/>
          </a:xfrm>
        </p:spPr>
        <p:txBody>
          <a:bodyPr/>
          <a:lstStyle/>
          <a:p>
            <a:pPr eaLnBrk="1" hangingPunct="1"/>
            <a:r>
              <a:rPr lang="en-US" sz="1800" dirty="0" err="1" smtClean="0">
                <a:latin typeface="Candara" charset="0"/>
                <a:ea typeface="ＭＳ Ｐゴシック" charset="0"/>
                <a:cs typeface="Candara" charset="0"/>
              </a:rPr>
              <a:t>Introducción</a:t>
            </a:r>
            <a:endParaRPr lang="en-US" sz="1800" dirty="0">
              <a:latin typeface="Candara" charset="0"/>
              <a:ea typeface="ＭＳ Ｐゴシック" charset="0"/>
              <a:cs typeface="Candara" charset="0"/>
            </a:endParaRPr>
          </a:p>
          <a:p>
            <a:pPr eaLnBrk="1" hangingPunct="1"/>
            <a:r>
              <a:rPr lang="es-ES_tradnl" sz="2400" b="1" dirty="0" smtClean="0">
                <a:latin typeface="Candara" charset="0"/>
                <a:ea typeface="ＭＳ Ｐゴシック" charset="0"/>
                <a:cs typeface="Candara" charset="0"/>
              </a:rPr>
              <a:t>1. Beneficios generales de la propuesta de reforma</a:t>
            </a:r>
          </a:p>
          <a:p>
            <a:pPr eaLnBrk="1" hangingPunct="1"/>
            <a:r>
              <a:rPr lang="es-ES_tradnl" sz="1800" dirty="0" smtClean="0">
                <a:latin typeface="Candara" charset="0"/>
                <a:ea typeface="ＭＳ Ｐゴシック" charset="0"/>
                <a:cs typeface="Candara" charset="0"/>
              </a:rPr>
              <a:t>2. Enfoque y propósitos generales de la propuesta de Ley</a:t>
            </a:r>
          </a:p>
          <a:p>
            <a:pPr eaLnBrk="1" hangingPunct="1"/>
            <a:r>
              <a:rPr lang="es-ES_tradnl" sz="1800" dirty="0">
                <a:latin typeface="Candara" charset="0"/>
                <a:ea typeface="ＭＳ Ｐゴシック" charset="0"/>
                <a:cs typeface="Candara" charset="0"/>
              </a:rPr>
              <a:t>3</a:t>
            </a:r>
            <a:r>
              <a:rPr lang="es-ES_tradnl" sz="1800" dirty="0" smtClean="0">
                <a:latin typeface="Candara" charset="0"/>
                <a:ea typeface="ＭＳ Ｐゴシック" charset="0"/>
                <a:cs typeface="Candara" charset="0"/>
              </a:rPr>
              <a:t>. Temas principales de la propuesta de Ley</a:t>
            </a:r>
          </a:p>
          <a:p>
            <a:pPr lvl="1" eaLnBrk="1" hangingPunct="1"/>
            <a:r>
              <a:rPr lang="es-ES_tradnl" sz="1600" dirty="0" smtClean="0">
                <a:latin typeface="Candara" charset="0"/>
                <a:ea typeface="ＭＳ Ｐゴシック" charset="0"/>
                <a:cs typeface="Candara" charset="0"/>
              </a:rPr>
              <a:t>3.1. </a:t>
            </a:r>
            <a:r>
              <a:rPr lang="es-ES_tradnl" sz="1600" dirty="0">
                <a:latin typeface="Candara" charset="0"/>
                <a:ea typeface="ＭＳ Ｐゴシック" charset="0"/>
                <a:cs typeface="Candara" charset="0"/>
              </a:rPr>
              <a:t>Datos abiertos y relación con la protección de datos</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.2. Notificación </a:t>
            </a:r>
            <a:r>
              <a:rPr lang="es-ES_tradnl" sz="1600" dirty="0">
                <a:latin typeface="Candara" charset="0"/>
                <a:ea typeface="ＭＳ Ｐゴシック" charset="0"/>
                <a:cs typeface="Candara" charset="0"/>
              </a:rPr>
              <a:t>de vulneraciones de datos personales</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.3. Privacidad </a:t>
            </a:r>
            <a:r>
              <a:rPr lang="es-ES_tradnl" sz="1600" dirty="0">
                <a:latin typeface="Candara" charset="0"/>
                <a:ea typeface="ＭＳ Ｐゴシック" charset="0"/>
                <a:cs typeface="Candara" charset="0"/>
              </a:rPr>
              <a:t>por defecto &amp; privacidad por diseño</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.4. Manifestación </a:t>
            </a:r>
            <a:r>
              <a:rPr lang="es-ES_tradnl" sz="1600" dirty="0">
                <a:latin typeface="Candara" charset="0"/>
                <a:ea typeface="ＭＳ Ｐゴシック" charset="0"/>
                <a:cs typeface="Candara" charset="0"/>
              </a:rPr>
              <a:t>de impacto a la </a:t>
            </a:r>
            <a:r>
              <a:rPr lang="es-ES_tradnl" sz="1600" dirty="0" smtClean="0">
                <a:latin typeface="Candara" charset="0"/>
                <a:ea typeface="ＭＳ Ｐゴシック" charset="0"/>
                <a:cs typeface="Candara" charset="0"/>
              </a:rPr>
              <a:t>privacidad</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.5. Mejores </a:t>
            </a:r>
            <a:r>
              <a:rPr lang="es-ES_tradnl" sz="1600" dirty="0">
                <a:latin typeface="Candara" charset="0"/>
                <a:ea typeface="ＭＳ Ｐゴシック" charset="0"/>
                <a:cs typeface="Candara" charset="0"/>
              </a:rPr>
              <a:t>prácticas: autorregulación y certificación</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.6. </a:t>
            </a:r>
            <a:r>
              <a:rPr lang="es-ES_tradnl" sz="1600" i="1" dirty="0" err="1" smtClean="0">
                <a:latin typeface="Candara" charset="0"/>
                <a:ea typeface="ＭＳ Ｐゴシック" charset="0"/>
                <a:cs typeface="Candara" charset="0"/>
              </a:rPr>
              <a:t>Accountability</a:t>
            </a:r>
            <a:r>
              <a:rPr lang="es-ES_tradnl" sz="1600" dirty="0" smtClean="0">
                <a:latin typeface="Candara" charset="0"/>
                <a:ea typeface="ＭＳ Ｐゴシック" charset="0"/>
                <a:cs typeface="Candara" charset="0"/>
              </a:rPr>
              <a:t> </a:t>
            </a:r>
            <a:r>
              <a:rPr lang="es-ES_tradnl" sz="1600" dirty="0">
                <a:latin typeface="Candara" charset="0"/>
                <a:ea typeface="ＭＳ Ｐゴシック" charset="0"/>
                <a:cs typeface="Candara" charset="0"/>
              </a:rPr>
              <a:t>(“responsabilidad comprobada”)</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.7. </a:t>
            </a:r>
            <a:r>
              <a:rPr lang="es-ES_tradnl" sz="1600" dirty="0" err="1" smtClean="0">
                <a:latin typeface="Candara" charset="0"/>
                <a:ea typeface="ＭＳ Ｐゴシック" charset="0"/>
                <a:cs typeface="Candara" charset="0"/>
              </a:rPr>
              <a:t>Regimen</a:t>
            </a:r>
            <a:r>
              <a:rPr lang="es-ES_tradnl" sz="1600" dirty="0" smtClean="0">
                <a:latin typeface="Candara" charset="0"/>
                <a:ea typeface="ＭＳ Ｐゴシック" charset="0"/>
                <a:cs typeface="Candara" charset="0"/>
              </a:rPr>
              <a:t> </a:t>
            </a:r>
            <a:r>
              <a:rPr lang="es-ES_tradnl" sz="1600" dirty="0">
                <a:latin typeface="Candara" charset="0"/>
                <a:ea typeface="ＭＳ Ｐゴシック" charset="0"/>
                <a:cs typeface="Candara" charset="0"/>
              </a:rPr>
              <a:t>de las transferencias de datos personales</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.8. Oficial </a:t>
            </a:r>
            <a:r>
              <a:rPr lang="es-ES_tradnl" sz="1600" dirty="0">
                <a:latin typeface="Candara" charset="0"/>
                <a:ea typeface="ＭＳ Ｐゴシック" charset="0"/>
                <a:cs typeface="Candara" charset="0"/>
              </a:rPr>
              <a:t>de Protección de Datos</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.9. Registro Nacional de Protección de Datos Personales</a:t>
            </a:r>
          </a:p>
        </p:txBody>
      </p:sp>
      <p:sp>
        <p:nvSpPr>
          <p:cNvPr id="2" name="Slide Number Placeholder 1"/>
          <p:cNvSpPr>
            <a:spLocks noGrp="1"/>
          </p:cNvSpPr>
          <p:nvPr>
            <p:ph type="sldNum" sz="quarter" idx="10"/>
          </p:nvPr>
        </p:nvSpPr>
        <p:spPr/>
        <p:txBody>
          <a:bodyPr/>
          <a:lstStyle/>
          <a:p>
            <a:pPr>
              <a:defRPr/>
            </a:pPr>
            <a:fld id="{A81CC16B-A2BF-8643-AD6E-6CA69D94F792}" type="slidenum">
              <a:rPr lang="en-US" smtClean="0"/>
              <a:pPr>
                <a:defRPr/>
              </a:pPr>
              <a:t>86</a:t>
            </a:fld>
            <a:endParaRPr lang="en-US" dirty="0"/>
          </a:p>
        </p:txBody>
      </p:sp>
    </p:spTree>
    <p:extLst>
      <p:ext uri="{BB962C8B-B14F-4D97-AF65-F5344CB8AC3E}">
        <p14:creationId xmlns:p14="http://schemas.microsoft.com/office/powerpoint/2010/main" val="720329616"/>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4800"/>
            <a:ext cx="6508750" cy="1143000"/>
          </a:xfrm>
        </p:spPr>
        <p:txBody>
          <a:bodyPr/>
          <a:lstStyle/>
          <a:p>
            <a:r>
              <a:rPr lang="es-ES_tradnl" dirty="0"/>
              <a:t>1. Beneficios generales de la propuesta de </a:t>
            </a:r>
            <a:r>
              <a:rPr lang="es-ES_tradnl" dirty="0" smtClean="0"/>
              <a:t>reforma</a:t>
            </a:r>
            <a:endParaRPr lang="en-US" dirty="0"/>
          </a:p>
        </p:txBody>
      </p:sp>
      <p:sp>
        <p:nvSpPr>
          <p:cNvPr id="6" name="Content Placeholder 5"/>
          <p:cNvSpPr>
            <a:spLocks noGrp="1"/>
          </p:cNvSpPr>
          <p:nvPr>
            <p:ph idx="1"/>
          </p:nvPr>
        </p:nvSpPr>
        <p:spPr>
          <a:xfrm>
            <a:off x="457199" y="1828800"/>
            <a:ext cx="6508377" cy="4449763"/>
          </a:xfrm>
        </p:spPr>
        <p:txBody>
          <a:bodyPr/>
          <a:lstStyle/>
          <a:p>
            <a:r>
              <a:rPr lang="es-ES_tradnl" sz="2800" dirty="0" smtClean="0">
                <a:latin typeface="Candara"/>
                <a:cs typeface="Candara"/>
              </a:rPr>
              <a:t> Cubre </a:t>
            </a:r>
            <a:r>
              <a:rPr lang="es-ES_tradnl" sz="2800" dirty="0">
                <a:latin typeface="Candara"/>
                <a:cs typeface="Candara"/>
              </a:rPr>
              <a:t>los niveles federal, estatal y municipal; incluye los partidos políticos.</a:t>
            </a:r>
          </a:p>
          <a:p>
            <a:r>
              <a:rPr lang="es-ES_tradnl" sz="2800" dirty="0" smtClean="0">
                <a:latin typeface="Candara"/>
                <a:cs typeface="Candara"/>
              </a:rPr>
              <a:t> Obliga </a:t>
            </a:r>
            <a:r>
              <a:rPr lang="es-ES_tradnl" sz="2800" dirty="0">
                <a:latin typeface="Candara"/>
                <a:cs typeface="Candara"/>
              </a:rPr>
              <a:t>a todos los estados a legislar en la materia.</a:t>
            </a:r>
          </a:p>
          <a:p>
            <a:r>
              <a:rPr lang="es-ES_tradnl" sz="2800" dirty="0" smtClean="0">
                <a:latin typeface="Candara"/>
                <a:cs typeface="Candara"/>
              </a:rPr>
              <a:t> Criterios homogéneos; similares al marco jurídico que se aplica a los particulares.</a:t>
            </a:r>
            <a:endParaRPr lang="es-ES_tradnl" sz="2800" dirty="0">
              <a:latin typeface="Candara"/>
              <a:cs typeface="Candara"/>
            </a:endParaRPr>
          </a:p>
        </p:txBody>
      </p:sp>
      <p:sp>
        <p:nvSpPr>
          <p:cNvPr id="2" name="Slide Number Placeholder 1"/>
          <p:cNvSpPr>
            <a:spLocks noGrp="1"/>
          </p:cNvSpPr>
          <p:nvPr>
            <p:ph type="sldNum" sz="quarter" idx="10"/>
          </p:nvPr>
        </p:nvSpPr>
        <p:spPr/>
        <p:txBody>
          <a:bodyPr/>
          <a:lstStyle/>
          <a:p>
            <a:pPr>
              <a:defRPr/>
            </a:pPr>
            <a:fld id="{A81CC16B-A2BF-8643-AD6E-6CA69D94F792}" type="slidenum">
              <a:rPr lang="en-US" smtClean="0"/>
              <a:pPr>
                <a:defRPr/>
              </a:pPr>
              <a:t>87</a:t>
            </a:fld>
            <a:endParaRPr lang="en-US"/>
          </a:p>
        </p:txBody>
      </p:sp>
    </p:spTree>
    <p:extLst>
      <p:ext uri="{BB962C8B-B14F-4D97-AF65-F5344CB8AC3E}">
        <p14:creationId xmlns:p14="http://schemas.microsoft.com/office/powerpoint/2010/main" val="1616164892"/>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6"/>
          <p:cNvSpPr>
            <a:spLocks noGrp="1"/>
          </p:cNvSpPr>
          <p:nvPr>
            <p:ph type="title"/>
          </p:nvPr>
        </p:nvSpPr>
        <p:spPr>
          <a:xfrm>
            <a:off x="501650" y="152400"/>
            <a:ext cx="6508750" cy="838200"/>
          </a:xfrm>
        </p:spPr>
        <p:txBody>
          <a:bodyPr/>
          <a:lstStyle/>
          <a:p>
            <a:pPr eaLnBrk="1" hangingPunct="1"/>
            <a:r>
              <a:rPr lang="en-US" sz="4000" dirty="0" err="1" smtClean="0">
                <a:latin typeface="Candara" charset="0"/>
                <a:ea typeface="ＭＳ Ｐゴシック" charset="0"/>
                <a:cs typeface="Candara" charset="0"/>
              </a:rPr>
              <a:t>Contenido</a:t>
            </a:r>
            <a:endParaRPr lang="en-US" sz="4000" dirty="0">
              <a:latin typeface="Candara" charset="0"/>
              <a:ea typeface="ＭＳ Ｐゴシック" charset="0"/>
              <a:cs typeface="Candara" charset="0"/>
            </a:endParaRPr>
          </a:p>
        </p:txBody>
      </p:sp>
      <p:sp>
        <p:nvSpPr>
          <p:cNvPr id="24578" name="Content Placeholder 7"/>
          <p:cNvSpPr>
            <a:spLocks noGrp="1"/>
          </p:cNvSpPr>
          <p:nvPr>
            <p:ph idx="1"/>
          </p:nvPr>
        </p:nvSpPr>
        <p:spPr>
          <a:xfrm>
            <a:off x="685800" y="1295400"/>
            <a:ext cx="6508750" cy="4144963"/>
          </a:xfrm>
        </p:spPr>
        <p:txBody>
          <a:bodyPr/>
          <a:lstStyle/>
          <a:p>
            <a:pPr eaLnBrk="1" hangingPunct="1"/>
            <a:r>
              <a:rPr lang="en-US" sz="1800" dirty="0" err="1" smtClean="0">
                <a:latin typeface="Candara" charset="0"/>
                <a:ea typeface="ＭＳ Ｐゴシック" charset="0"/>
                <a:cs typeface="Candara" charset="0"/>
              </a:rPr>
              <a:t>Introducción</a:t>
            </a:r>
            <a:endParaRPr lang="en-US" sz="1800" dirty="0">
              <a:latin typeface="Candara" charset="0"/>
              <a:ea typeface="ＭＳ Ｐゴシック" charset="0"/>
              <a:cs typeface="Candara" charset="0"/>
            </a:endParaRPr>
          </a:p>
          <a:p>
            <a:pPr eaLnBrk="1" hangingPunct="1"/>
            <a:r>
              <a:rPr lang="es-ES_tradnl" sz="1800" dirty="0" smtClean="0">
                <a:latin typeface="Candara" charset="0"/>
                <a:ea typeface="ＭＳ Ｐゴシック" charset="0"/>
                <a:cs typeface="Candara" charset="0"/>
              </a:rPr>
              <a:t>1. Beneficios generales de la propuesta de reforma</a:t>
            </a:r>
          </a:p>
          <a:p>
            <a:pPr eaLnBrk="1" hangingPunct="1"/>
            <a:r>
              <a:rPr lang="es-ES_tradnl" sz="2800" b="1" dirty="0" smtClean="0">
                <a:latin typeface="Candara" charset="0"/>
                <a:ea typeface="ＭＳ Ｐゴシック" charset="0"/>
                <a:cs typeface="Candara" charset="0"/>
              </a:rPr>
              <a:t>2. Enfoque y propósitos generales de la propuesta de Ley</a:t>
            </a:r>
          </a:p>
          <a:p>
            <a:pPr eaLnBrk="1" hangingPunct="1"/>
            <a:r>
              <a:rPr lang="es-ES_tradnl" sz="1800" dirty="0">
                <a:latin typeface="Candara" charset="0"/>
                <a:ea typeface="ＭＳ Ｐゴシック" charset="0"/>
                <a:cs typeface="Candara" charset="0"/>
              </a:rPr>
              <a:t>3</a:t>
            </a:r>
            <a:r>
              <a:rPr lang="es-ES_tradnl" sz="1800" dirty="0" smtClean="0">
                <a:latin typeface="Candara" charset="0"/>
                <a:ea typeface="ＭＳ Ｐゴシック" charset="0"/>
                <a:cs typeface="Candara" charset="0"/>
              </a:rPr>
              <a:t>. Temas principales de la propuesta de Ley</a:t>
            </a:r>
          </a:p>
          <a:p>
            <a:pPr lvl="1" eaLnBrk="1" hangingPunct="1"/>
            <a:r>
              <a:rPr lang="es-ES_tradnl" sz="1600" dirty="0" smtClean="0">
                <a:latin typeface="Candara" charset="0"/>
                <a:ea typeface="ＭＳ Ｐゴシック" charset="0"/>
                <a:cs typeface="Candara" charset="0"/>
              </a:rPr>
              <a:t>3.1. </a:t>
            </a:r>
            <a:r>
              <a:rPr lang="es-ES_tradnl" sz="1600" dirty="0">
                <a:latin typeface="Candara" charset="0"/>
                <a:ea typeface="ＭＳ Ｐゴシック" charset="0"/>
                <a:cs typeface="Candara" charset="0"/>
              </a:rPr>
              <a:t>Datos abiertos y relación con la protección de datos</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.2. Notificación </a:t>
            </a:r>
            <a:r>
              <a:rPr lang="es-ES_tradnl" sz="1600" dirty="0">
                <a:latin typeface="Candara" charset="0"/>
                <a:ea typeface="ＭＳ Ｐゴシック" charset="0"/>
                <a:cs typeface="Candara" charset="0"/>
              </a:rPr>
              <a:t>de vulneraciones de datos personales</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.3. Privacidad </a:t>
            </a:r>
            <a:r>
              <a:rPr lang="es-ES_tradnl" sz="1600" dirty="0">
                <a:latin typeface="Candara" charset="0"/>
                <a:ea typeface="ＭＳ Ｐゴシック" charset="0"/>
                <a:cs typeface="Candara" charset="0"/>
              </a:rPr>
              <a:t>por defecto &amp; privacidad por diseño</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.4. Manifestación </a:t>
            </a:r>
            <a:r>
              <a:rPr lang="es-ES_tradnl" sz="1600" dirty="0">
                <a:latin typeface="Candara" charset="0"/>
                <a:ea typeface="ＭＳ Ｐゴシック" charset="0"/>
                <a:cs typeface="Candara" charset="0"/>
              </a:rPr>
              <a:t>de impacto a la </a:t>
            </a:r>
            <a:r>
              <a:rPr lang="es-ES_tradnl" sz="1600" dirty="0" smtClean="0">
                <a:latin typeface="Candara" charset="0"/>
                <a:ea typeface="ＭＳ Ｐゴシック" charset="0"/>
                <a:cs typeface="Candara" charset="0"/>
              </a:rPr>
              <a:t>privacidad</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.5. Mejores </a:t>
            </a:r>
            <a:r>
              <a:rPr lang="es-ES_tradnl" sz="1600" dirty="0">
                <a:latin typeface="Candara" charset="0"/>
                <a:ea typeface="ＭＳ Ｐゴシック" charset="0"/>
                <a:cs typeface="Candara" charset="0"/>
              </a:rPr>
              <a:t>prácticas: autorregulación y certificación</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.6. </a:t>
            </a:r>
            <a:r>
              <a:rPr lang="es-ES_tradnl" sz="1600" i="1" dirty="0" err="1" smtClean="0">
                <a:latin typeface="Candara" charset="0"/>
                <a:ea typeface="ＭＳ Ｐゴシック" charset="0"/>
                <a:cs typeface="Candara" charset="0"/>
              </a:rPr>
              <a:t>Accountability</a:t>
            </a:r>
            <a:r>
              <a:rPr lang="es-ES_tradnl" sz="1600" dirty="0" smtClean="0">
                <a:latin typeface="Candara" charset="0"/>
                <a:ea typeface="ＭＳ Ｐゴシック" charset="0"/>
                <a:cs typeface="Candara" charset="0"/>
              </a:rPr>
              <a:t> </a:t>
            </a:r>
            <a:r>
              <a:rPr lang="es-ES_tradnl" sz="1600" dirty="0">
                <a:latin typeface="Candara" charset="0"/>
                <a:ea typeface="ＭＳ Ｐゴシック" charset="0"/>
                <a:cs typeface="Candara" charset="0"/>
              </a:rPr>
              <a:t>(“responsabilidad comprobada”)</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.7. </a:t>
            </a:r>
            <a:r>
              <a:rPr lang="es-ES_tradnl" sz="1600" dirty="0" err="1" smtClean="0">
                <a:latin typeface="Candara" charset="0"/>
                <a:ea typeface="ＭＳ Ｐゴシック" charset="0"/>
                <a:cs typeface="Candara" charset="0"/>
              </a:rPr>
              <a:t>Regimen</a:t>
            </a:r>
            <a:r>
              <a:rPr lang="es-ES_tradnl" sz="1600" dirty="0" smtClean="0">
                <a:latin typeface="Candara" charset="0"/>
                <a:ea typeface="ＭＳ Ｐゴシック" charset="0"/>
                <a:cs typeface="Candara" charset="0"/>
              </a:rPr>
              <a:t> </a:t>
            </a:r>
            <a:r>
              <a:rPr lang="es-ES_tradnl" sz="1600" dirty="0">
                <a:latin typeface="Candara" charset="0"/>
                <a:ea typeface="ＭＳ Ｐゴシック" charset="0"/>
                <a:cs typeface="Candara" charset="0"/>
              </a:rPr>
              <a:t>de las transferencias de datos personales</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.8. Oficial </a:t>
            </a:r>
            <a:r>
              <a:rPr lang="es-ES_tradnl" sz="1600" dirty="0">
                <a:latin typeface="Candara" charset="0"/>
                <a:ea typeface="ＭＳ Ｐゴシック" charset="0"/>
                <a:cs typeface="Candara" charset="0"/>
              </a:rPr>
              <a:t>de Protección de Datos</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.9. Registro Nacional de Protección de Datos Personales</a:t>
            </a:r>
          </a:p>
        </p:txBody>
      </p:sp>
      <p:sp>
        <p:nvSpPr>
          <p:cNvPr id="2" name="Slide Number Placeholder 1"/>
          <p:cNvSpPr>
            <a:spLocks noGrp="1"/>
          </p:cNvSpPr>
          <p:nvPr>
            <p:ph type="sldNum" sz="quarter" idx="10"/>
          </p:nvPr>
        </p:nvSpPr>
        <p:spPr/>
        <p:txBody>
          <a:bodyPr/>
          <a:lstStyle/>
          <a:p>
            <a:pPr>
              <a:defRPr/>
            </a:pPr>
            <a:fld id="{A81CC16B-A2BF-8643-AD6E-6CA69D94F792}" type="slidenum">
              <a:rPr lang="en-US" smtClean="0"/>
              <a:pPr>
                <a:defRPr/>
              </a:pPr>
              <a:t>88</a:t>
            </a:fld>
            <a:endParaRPr lang="en-US" dirty="0"/>
          </a:p>
        </p:txBody>
      </p:sp>
    </p:spTree>
    <p:extLst>
      <p:ext uri="{BB962C8B-B14F-4D97-AF65-F5344CB8AC3E}">
        <p14:creationId xmlns:p14="http://schemas.microsoft.com/office/powerpoint/2010/main" val="3001578685"/>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Marcador de contenido"/>
          <p:cNvSpPr>
            <a:spLocks noGrp="1"/>
          </p:cNvSpPr>
          <p:nvPr>
            <p:ph idx="1"/>
          </p:nvPr>
        </p:nvSpPr>
        <p:spPr>
          <a:xfrm>
            <a:off x="304800" y="2057400"/>
            <a:ext cx="8229600" cy="4191000"/>
          </a:xfrm>
        </p:spPr>
        <p:txBody>
          <a:bodyPr/>
          <a:lstStyle/>
          <a:p>
            <a:pPr marL="944563" lvl="2" indent="-342900">
              <a:buFont typeface="Wingdings" charset="2"/>
              <a:buChar char="u"/>
            </a:pPr>
            <a:r>
              <a:rPr lang="es-ES_tradnl" sz="1600" dirty="0" smtClean="0">
                <a:latin typeface="Courier New"/>
                <a:ea typeface="ＭＳ Ｐゴシック" pitchFamily="34" charset="-128"/>
                <a:cs typeface="Courier New"/>
              </a:rPr>
              <a:t>Artículo </a:t>
            </a:r>
            <a:r>
              <a:rPr lang="es-ES_tradnl" sz="1600" dirty="0">
                <a:latin typeface="Courier New"/>
                <a:ea typeface="ＭＳ Ｐゴシック" pitchFamily="34" charset="-128"/>
                <a:cs typeface="Courier New"/>
              </a:rPr>
              <a:t>1 - La presente ley es de orden público y observancia general en toda la República, reglamentaria del artículo 6o. de la Constitución Política de los Estados Unidos Mexicanos. </a:t>
            </a:r>
          </a:p>
          <a:p>
            <a:pPr marL="944563" lvl="2" indent="-342900">
              <a:buFont typeface="Wingdings" charset="2"/>
              <a:buChar char="u"/>
            </a:pPr>
            <a:r>
              <a:rPr lang="es-ES_tradnl" sz="1600" dirty="0">
                <a:latin typeface="Courier New"/>
                <a:ea typeface="ＭＳ Ｐゴシック" pitchFamily="34" charset="-128"/>
                <a:cs typeface="Courier New"/>
              </a:rPr>
              <a:t>Tiene como propósito establecer los principios, bases generales y procedimientos para garantizar el derecho de acceso a la información, así como a la protección de los datos personales en posesión de cualquier autoridad, entidad, órgano y organismo de los poderes Legislativo, Ejecutivo y Judicial, </a:t>
            </a:r>
            <a:r>
              <a:rPr lang="es-ES_tradnl" sz="1800" b="1" dirty="0">
                <a:latin typeface="Courier New"/>
                <a:ea typeface="ＭＳ Ｐゴシック" pitchFamily="34" charset="-128"/>
                <a:cs typeface="Courier New"/>
              </a:rPr>
              <a:t>organismos autónomos</a:t>
            </a:r>
            <a:r>
              <a:rPr lang="es-ES_tradnl" sz="1600" dirty="0">
                <a:latin typeface="Courier New"/>
                <a:ea typeface="ＭＳ Ｐゴシック" pitchFamily="34" charset="-128"/>
                <a:cs typeface="Courier New"/>
              </a:rPr>
              <a:t>, partidos políticos, fideicomisos y fondos públicos, así como de </a:t>
            </a:r>
            <a:r>
              <a:rPr lang="es-ES_tradnl" sz="1600" b="1" dirty="0">
                <a:latin typeface="Courier New"/>
                <a:ea typeface="ＭＳ Ｐゴシック" pitchFamily="34" charset="-128"/>
                <a:cs typeface="Courier New"/>
              </a:rPr>
              <a:t>cualquier persona física, moral o sindicato que reciba y ejerza recursos públicos o realice actos de autoridad </a:t>
            </a:r>
            <a:r>
              <a:rPr lang="es-ES_tradnl" sz="1600" dirty="0">
                <a:latin typeface="Courier New"/>
                <a:ea typeface="ＭＳ Ｐゴシック" pitchFamily="34" charset="-128"/>
                <a:cs typeface="Courier New"/>
              </a:rPr>
              <a:t>de la  Federación, las Entidades Federativas y los municipios</a:t>
            </a:r>
            <a:r>
              <a:rPr lang="es-ES_tradnl" sz="1600" dirty="0" smtClean="0">
                <a:latin typeface="Courier New"/>
                <a:ea typeface="ＭＳ Ｐゴシック" pitchFamily="34" charset="-128"/>
                <a:cs typeface="Courier New"/>
              </a:rPr>
              <a:t>.</a:t>
            </a:r>
            <a:endParaRPr lang="es-ES_tradnl" sz="1600" dirty="0">
              <a:latin typeface="Courier New"/>
              <a:ea typeface="ＭＳ Ｐゴシック" pitchFamily="34" charset="-128"/>
              <a:cs typeface="Courier New"/>
            </a:endParaRPr>
          </a:p>
        </p:txBody>
      </p:sp>
      <p:sp>
        <p:nvSpPr>
          <p:cNvPr id="6" name="Title 4"/>
          <p:cNvSpPr>
            <a:spLocks noGrp="1"/>
          </p:cNvSpPr>
          <p:nvPr>
            <p:ph type="title"/>
          </p:nvPr>
        </p:nvSpPr>
        <p:spPr>
          <a:xfrm>
            <a:off x="457200" y="304800"/>
            <a:ext cx="6508750" cy="1143000"/>
          </a:xfrm>
        </p:spPr>
        <p:txBody>
          <a:bodyPr/>
          <a:lstStyle/>
          <a:p>
            <a:r>
              <a:rPr lang="es-ES_tradnl" sz="3000" dirty="0"/>
              <a:t>2. Enfoque y propósitos generales de la propuesta de Ley</a:t>
            </a:r>
          </a:p>
        </p:txBody>
      </p:sp>
    </p:spTree>
    <p:extLst>
      <p:ext uri="{BB962C8B-B14F-4D97-AF65-F5344CB8AC3E}">
        <p14:creationId xmlns:p14="http://schemas.microsoft.com/office/powerpoint/2010/main" val="735743108"/>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6"/>
          <p:cNvSpPr>
            <a:spLocks noGrp="1"/>
          </p:cNvSpPr>
          <p:nvPr>
            <p:ph type="title"/>
          </p:nvPr>
        </p:nvSpPr>
        <p:spPr>
          <a:xfrm>
            <a:off x="577850" y="152400"/>
            <a:ext cx="6508750" cy="1143000"/>
          </a:xfrm>
        </p:spPr>
        <p:txBody>
          <a:bodyPr>
            <a:normAutofit/>
          </a:bodyPr>
          <a:lstStyle/>
          <a:p>
            <a:pPr eaLnBrk="1" hangingPunct="1"/>
            <a:r>
              <a:rPr lang="en-US" sz="4000" dirty="0">
                <a:latin typeface="Candara" charset="0"/>
                <a:ea typeface="ＭＳ Ｐゴシック" charset="0"/>
                <a:cs typeface="Candara" charset="0"/>
              </a:rPr>
              <a:t>1. </a:t>
            </a:r>
            <a:r>
              <a:rPr lang="en-US" sz="4000" dirty="0" err="1">
                <a:latin typeface="Candara" charset="0"/>
                <a:ea typeface="ＭＳ Ｐゴシック" charset="0"/>
                <a:cs typeface="Candara" charset="0"/>
              </a:rPr>
              <a:t>Introducción</a:t>
            </a:r>
            <a:r>
              <a:rPr lang="en-US" sz="4000" dirty="0">
                <a:latin typeface="Candara" charset="0"/>
                <a:ea typeface="ＭＳ Ｐゴシック" charset="0"/>
                <a:cs typeface="Candara" charset="0"/>
              </a:rPr>
              <a:t> (10 min.)</a:t>
            </a:r>
            <a:endParaRPr lang="es-ES_tradnl" sz="4000" dirty="0">
              <a:latin typeface="Candara" pitchFamily="34" charset="0"/>
              <a:ea typeface="ＭＳ Ｐゴシック" pitchFamily="34" charset="-128"/>
            </a:endParaRPr>
          </a:p>
        </p:txBody>
      </p:sp>
      <p:sp>
        <p:nvSpPr>
          <p:cNvPr id="24578" name="Content Placeholder 7"/>
          <p:cNvSpPr>
            <a:spLocks noGrp="1"/>
          </p:cNvSpPr>
          <p:nvPr>
            <p:ph idx="1"/>
          </p:nvPr>
        </p:nvSpPr>
        <p:spPr>
          <a:xfrm>
            <a:off x="577850" y="1772816"/>
            <a:ext cx="6508750" cy="3916363"/>
          </a:xfrm>
        </p:spPr>
        <p:txBody>
          <a:bodyPr/>
          <a:lstStyle/>
          <a:p>
            <a:pPr eaLnBrk="1" hangingPunct="1"/>
            <a:r>
              <a:rPr lang="es-ES_tradnl" sz="2400" dirty="0" smtClean="0">
                <a:latin typeface="Candara" pitchFamily="34" charset="0"/>
                <a:ea typeface="ＭＳ Ｐゴシック" pitchFamily="34" charset="-128"/>
              </a:rPr>
              <a:t>Lecciones:</a:t>
            </a:r>
            <a:endParaRPr lang="es-ES_tradnl" sz="2400" dirty="0">
              <a:latin typeface="Candara" pitchFamily="34" charset="0"/>
              <a:ea typeface="ＭＳ Ｐゴシック" pitchFamily="34" charset="-128"/>
            </a:endParaRPr>
          </a:p>
          <a:p>
            <a:pPr lvl="1" eaLnBrk="1" hangingPunct="1"/>
            <a:r>
              <a:rPr lang="es-ES_tradnl" sz="2000" dirty="0">
                <a:latin typeface="Candara" pitchFamily="34" charset="0"/>
                <a:ea typeface="ＭＳ Ｐゴシック" pitchFamily="34" charset="-128"/>
              </a:rPr>
              <a:t>Ilustra facilidad con la cual información privada puede ser compartida y diseminada en Internet (“</a:t>
            </a:r>
            <a:r>
              <a:rPr lang="es-ES_tradnl" sz="2000" dirty="0" err="1">
                <a:latin typeface="Candara" pitchFamily="34" charset="0"/>
                <a:ea typeface="ＭＳ Ｐゴシック" pitchFamily="34" charset="-128"/>
              </a:rPr>
              <a:t>viralización</a:t>
            </a:r>
            <a:r>
              <a:rPr lang="es-ES_tradnl" sz="2000" dirty="0">
                <a:latin typeface="Candara" pitchFamily="34" charset="0"/>
                <a:ea typeface="ＭＳ Ｐゴシック" pitchFamily="34" charset="-128"/>
              </a:rPr>
              <a:t>”).</a:t>
            </a:r>
          </a:p>
          <a:p>
            <a:pPr lvl="1" eaLnBrk="1" hangingPunct="1"/>
            <a:r>
              <a:rPr lang="es-ES_tradnl" sz="2000" dirty="0">
                <a:latin typeface="Candara" pitchFamily="34" charset="0"/>
                <a:ea typeface="ＭＳ Ｐゴシック" pitchFamily="34" charset="-128"/>
              </a:rPr>
              <a:t>Esta información puede consistir en fotos, información íntima de cualquier tipo, comentarios negativos sobre alguien que afectan su reputación, etc.</a:t>
            </a:r>
          </a:p>
          <a:p>
            <a:pPr lvl="1" eaLnBrk="1" hangingPunct="1"/>
            <a:r>
              <a:rPr lang="es-ES_tradnl" sz="2000" dirty="0">
                <a:latin typeface="Candara" pitchFamily="34" charset="0"/>
                <a:ea typeface="ＭＳ Ｐゴシック" pitchFamily="34" charset="-128"/>
              </a:rPr>
              <a:t>Algunos usuarios de redes sociales que compartieron la foto la manipularon de manera obscena, cambiaron el mensaje con programas de edición digital, etc</a:t>
            </a:r>
            <a:r>
              <a:rPr lang="es-ES_tradnl" sz="2000" dirty="0" smtClean="0">
                <a:latin typeface="Candara" pitchFamily="34" charset="0"/>
                <a:ea typeface="ＭＳ Ｐゴシック" pitchFamily="34" charset="-128"/>
              </a:rPr>
              <a:t>.</a:t>
            </a:r>
          </a:p>
          <a:p>
            <a:pPr lvl="1" eaLnBrk="1" hangingPunct="1"/>
            <a:r>
              <a:rPr lang="es-ES_tradnl" sz="2000" dirty="0">
                <a:latin typeface="Candara" pitchFamily="34" charset="0"/>
                <a:ea typeface="ＭＳ Ｐゴシック" pitchFamily="34" charset="-128"/>
              </a:rPr>
              <a:t>Dificultad siempre mayor de proteger su privacidad en </a:t>
            </a:r>
            <a:r>
              <a:rPr lang="es-ES_tradnl" sz="2000" dirty="0" smtClean="0">
                <a:latin typeface="Candara" pitchFamily="34" charset="0"/>
                <a:ea typeface="ＭＳ Ｐゴシック" pitchFamily="34" charset="-128"/>
              </a:rPr>
              <a:t>Internet.  No </a:t>
            </a:r>
            <a:r>
              <a:rPr lang="es-ES_tradnl" sz="2000" dirty="0">
                <a:latin typeface="Candara" pitchFamily="34" charset="0"/>
                <a:ea typeface="ＭＳ Ｐゴシック" pitchFamily="34" charset="-128"/>
              </a:rPr>
              <a:t>imposible pero muy complejo y requiere mucha energía y tiempo, los cuales faltan a la mayoría de los usuarios de TI.</a:t>
            </a:r>
          </a:p>
          <a:p>
            <a:pPr lvl="1" eaLnBrk="1" hangingPunct="1"/>
            <a:endParaRPr lang="es-ES_tradnl" sz="2000" dirty="0">
              <a:latin typeface="Candara" pitchFamily="34" charset="0"/>
              <a:ea typeface="ＭＳ Ｐゴシック" pitchFamily="34" charset="-128"/>
            </a:endParaRPr>
          </a:p>
        </p:txBody>
      </p:sp>
      <p:sp>
        <p:nvSpPr>
          <p:cNvPr id="24579" name="Footer Placeholder 3"/>
          <p:cNvSpPr txBox="1">
            <a:spLocks/>
          </p:cNvSpPr>
          <p:nvPr/>
        </p:nvSpPr>
        <p:spPr bwMode="auto">
          <a:xfrm>
            <a:off x="228600" y="6340475"/>
            <a:ext cx="6007100" cy="365125"/>
          </a:xfrm>
          <a:prstGeom prst="rect">
            <a:avLst/>
          </a:prstGeom>
          <a:noFill/>
          <a:ln w="9525">
            <a:noFill/>
            <a:miter lim="800000"/>
            <a:headEnd/>
            <a:tailEnd/>
          </a:ln>
        </p:spPr>
        <p:txBody>
          <a:bodyPr anchor="ctr"/>
          <a:lstStyle/>
          <a:p>
            <a:fld id="{3FF1821D-35FD-497E-A915-09FEF314A160}" type="slidenum">
              <a:rPr lang="en-US" sz="1400">
                <a:solidFill>
                  <a:srgbClr val="858585"/>
                </a:solidFill>
                <a:latin typeface="Helvetica Neue" charset="0"/>
              </a:rPr>
              <a:pPr/>
              <a:t>9</a:t>
            </a:fld>
            <a:endParaRPr lang="en-US" sz="1400">
              <a:solidFill>
                <a:srgbClr val="858585"/>
              </a:solidFill>
              <a:latin typeface="Helvetica Neue" charset="0"/>
            </a:endParaRPr>
          </a:p>
        </p:txBody>
      </p:sp>
    </p:spTree>
    <p:extLst>
      <p:ext uri="{BB962C8B-B14F-4D97-AF65-F5344CB8AC3E}">
        <p14:creationId xmlns:p14="http://schemas.microsoft.com/office/powerpoint/2010/main" val="2142237553"/>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Marcador de contenido"/>
          <p:cNvSpPr>
            <a:spLocks noGrp="1"/>
          </p:cNvSpPr>
          <p:nvPr>
            <p:ph idx="1"/>
          </p:nvPr>
        </p:nvSpPr>
        <p:spPr>
          <a:xfrm>
            <a:off x="457200" y="1990800"/>
            <a:ext cx="8229600" cy="4029000"/>
          </a:xfrm>
        </p:spPr>
        <p:txBody>
          <a:bodyPr/>
          <a:lstStyle/>
          <a:p>
            <a:pPr marL="944563" lvl="2" indent="-342900">
              <a:buFont typeface="Wingdings" charset="2"/>
              <a:buChar char="u"/>
            </a:pPr>
            <a:r>
              <a:rPr lang="es-ES_tradnl" sz="1800" dirty="0">
                <a:latin typeface="Courier New"/>
                <a:ea typeface="ＭＳ Ｐゴシック" pitchFamily="34" charset="-128"/>
                <a:cs typeface="Courier New"/>
              </a:rPr>
              <a:t>Artículo 2. </a:t>
            </a:r>
            <a:r>
              <a:rPr lang="en-US" sz="1800" dirty="0">
                <a:latin typeface="Courier New"/>
                <a:ea typeface="ＭＳ Ｐゴシック" pitchFamily="34" charset="-128"/>
                <a:cs typeface="Courier New"/>
              </a:rPr>
              <a:t>–</a:t>
            </a:r>
            <a:r>
              <a:rPr lang="es-ES_tradnl" sz="1800" dirty="0">
                <a:latin typeface="Courier New"/>
                <a:ea typeface="ＭＳ Ｐゴシック" pitchFamily="34" charset="-128"/>
                <a:cs typeface="Courier New"/>
              </a:rPr>
              <a:t> Son objetivos de esta ley:</a:t>
            </a:r>
          </a:p>
          <a:p>
            <a:pPr marL="1228725" lvl="3" indent="-342900">
              <a:buFont typeface="Wingdings" charset="2"/>
              <a:buChar char="u"/>
            </a:pPr>
            <a:r>
              <a:rPr lang="es-ES_tradnl" sz="1600" dirty="0">
                <a:latin typeface="Courier New"/>
                <a:ea typeface="ＭＳ Ｐゴシック" pitchFamily="34" charset="-128"/>
                <a:cs typeface="Courier New"/>
              </a:rPr>
              <a:t>I. Establecer y garantizar la observancia de los principios, bases y procedimientos;</a:t>
            </a:r>
          </a:p>
          <a:p>
            <a:pPr marL="1228725" lvl="3" indent="-342900">
              <a:buFont typeface="Wingdings" charset="2"/>
              <a:buChar char="u"/>
            </a:pPr>
            <a:r>
              <a:rPr lang="es-ES_tradnl" sz="1600" dirty="0">
                <a:latin typeface="Courier New"/>
                <a:ea typeface="ＭＳ Ｐゴシック" pitchFamily="34" charset="-128"/>
                <a:cs typeface="Courier New"/>
              </a:rPr>
              <a:t>II. </a:t>
            </a:r>
            <a:r>
              <a:rPr lang="es-ES_tradnl" sz="1600" b="1" dirty="0">
                <a:latin typeface="Courier New"/>
                <a:ea typeface="ＭＳ Ｐゴシック" pitchFamily="34" charset="-128"/>
                <a:cs typeface="Courier New"/>
              </a:rPr>
              <a:t>Distribuir competencias </a:t>
            </a:r>
            <a:r>
              <a:rPr lang="es-ES_tradnl" sz="1600" dirty="0">
                <a:latin typeface="Courier New"/>
                <a:ea typeface="ＭＳ Ｐゴシック" pitchFamily="34" charset="-128"/>
                <a:cs typeface="Courier New"/>
              </a:rPr>
              <a:t>entre la Federación, las Entidades Federativas y los municipios, en materia de acceso a la información y protección de datos personales en posesión de sujetos obligados;</a:t>
            </a:r>
          </a:p>
          <a:p>
            <a:pPr marL="1228725" lvl="3" indent="-342900">
              <a:buFont typeface="Wingdings" charset="2"/>
              <a:buChar char="u"/>
            </a:pPr>
            <a:r>
              <a:rPr lang="es-ES_tradnl" sz="1600" dirty="0">
                <a:latin typeface="Courier New"/>
                <a:ea typeface="ＭＳ Ｐゴシック" pitchFamily="34" charset="-128"/>
                <a:cs typeface="Courier New"/>
              </a:rPr>
              <a:t>III. Establecer las </a:t>
            </a:r>
            <a:r>
              <a:rPr lang="es-ES_tradnl" sz="1600" b="1" dirty="0">
                <a:latin typeface="Courier New"/>
                <a:ea typeface="ＭＳ Ｐゴシック" pitchFamily="34" charset="-128"/>
                <a:cs typeface="Courier New"/>
              </a:rPr>
              <a:t>bases mínimas </a:t>
            </a:r>
            <a:r>
              <a:rPr lang="es-ES_tradnl" sz="1600" dirty="0">
                <a:latin typeface="Courier New"/>
                <a:ea typeface="ＭＳ Ｐゴシック" pitchFamily="34" charset="-128"/>
                <a:cs typeface="Courier New"/>
              </a:rPr>
              <a:t>que regirán los procedimientos para garantizar el ejercicio del derecho de acceso a la información, así como los procedimientos relativos a la protección de datos personales en posesión de sujetos obligados;</a:t>
            </a:r>
          </a:p>
          <a:p>
            <a:pPr marL="1228725" lvl="3" indent="-342900">
              <a:buFont typeface="Wingdings" charset="2"/>
              <a:buChar char="u"/>
            </a:pPr>
            <a:r>
              <a:rPr lang="es-ES_tradnl" sz="1600" dirty="0">
                <a:latin typeface="Courier New"/>
                <a:ea typeface="ＭＳ Ｐゴシック" pitchFamily="34" charset="-128"/>
                <a:cs typeface="Courier New"/>
              </a:rPr>
              <a:t>XII. Regular los medios de impugnación y procedimiento para la interposición de la acción de inconstitucionalidad y controversia constitucional por parte de los organismos garantes.</a:t>
            </a:r>
          </a:p>
        </p:txBody>
      </p:sp>
      <p:sp>
        <p:nvSpPr>
          <p:cNvPr id="5" name="Title 4"/>
          <p:cNvSpPr>
            <a:spLocks noGrp="1"/>
          </p:cNvSpPr>
          <p:nvPr>
            <p:ph type="title"/>
          </p:nvPr>
        </p:nvSpPr>
        <p:spPr>
          <a:xfrm>
            <a:off x="457200" y="304800"/>
            <a:ext cx="6508750" cy="1143000"/>
          </a:xfrm>
        </p:spPr>
        <p:txBody>
          <a:bodyPr/>
          <a:lstStyle/>
          <a:p>
            <a:r>
              <a:rPr lang="es-ES_tradnl" sz="3000" dirty="0"/>
              <a:t>2. Enfoque y propósitos generales de la propuesta de Ley</a:t>
            </a:r>
          </a:p>
        </p:txBody>
      </p:sp>
    </p:spTree>
    <p:extLst>
      <p:ext uri="{BB962C8B-B14F-4D97-AF65-F5344CB8AC3E}">
        <p14:creationId xmlns:p14="http://schemas.microsoft.com/office/powerpoint/2010/main" val="1552047792"/>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Marcador de contenido"/>
          <p:cNvSpPr>
            <a:spLocks noGrp="1"/>
          </p:cNvSpPr>
          <p:nvPr>
            <p:ph idx="1"/>
          </p:nvPr>
        </p:nvSpPr>
        <p:spPr>
          <a:xfrm>
            <a:off x="457200" y="1990800"/>
            <a:ext cx="8229600" cy="4410000"/>
          </a:xfrm>
        </p:spPr>
        <p:txBody>
          <a:bodyPr/>
          <a:lstStyle/>
          <a:p>
            <a:pPr marL="944563" lvl="2" indent="-342900">
              <a:buFont typeface="Wingdings" charset="2"/>
              <a:buChar char="u"/>
            </a:pPr>
            <a:r>
              <a:rPr lang="es-ES_tradnl" sz="1500" dirty="0">
                <a:latin typeface="Courier New"/>
                <a:ea typeface="ＭＳ Ｐゴシック" pitchFamily="34" charset="-128"/>
                <a:cs typeface="Courier New"/>
              </a:rPr>
              <a:t>CAPÍTULO III - De los Sujetos Obligados</a:t>
            </a:r>
          </a:p>
          <a:p>
            <a:pPr marL="1228725" lvl="3" indent="-342900">
              <a:buFont typeface="Wingdings" charset="2"/>
              <a:buChar char="u"/>
            </a:pPr>
            <a:endParaRPr lang="es-ES_tradnl" sz="1000" dirty="0" smtClean="0">
              <a:latin typeface="Courier New"/>
              <a:ea typeface="ＭＳ Ｐゴシック" pitchFamily="34" charset="-128"/>
              <a:cs typeface="Courier New"/>
            </a:endParaRPr>
          </a:p>
          <a:p>
            <a:pPr marL="1228725" lvl="3" indent="-342900">
              <a:buFont typeface="Wingdings" charset="2"/>
              <a:buChar char="u"/>
            </a:pPr>
            <a:r>
              <a:rPr lang="es-ES_tradnl" sz="1500" dirty="0" smtClean="0">
                <a:latin typeface="Courier New"/>
                <a:ea typeface="ＭＳ Ｐゴシック" pitchFamily="34" charset="-128"/>
                <a:cs typeface="Courier New"/>
              </a:rPr>
              <a:t>Artículo </a:t>
            </a:r>
            <a:r>
              <a:rPr lang="es-ES_tradnl" sz="1500" dirty="0">
                <a:latin typeface="Courier New"/>
                <a:ea typeface="ＭＳ Ｐゴシック" pitchFamily="34" charset="-128"/>
                <a:cs typeface="Courier New"/>
              </a:rPr>
              <a:t>39</a:t>
            </a:r>
            <a:r>
              <a:rPr lang="es-ES_tradnl" sz="1500" dirty="0" smtClean="0">
                <a:latin typeface="Courier New"/>
                <a:ea typeface="ＭＳ Ｐゴシック" pitchFamily="34" charset="-128"/>
                <a:cs typeface="Courier New"/>
              </a:rPr>
              <a:t>. - Son </a:t>
            </a:r>
            <a:r>
              <a:rPr lang="es-ES_tradnl" sz="1500" dirty="0">
                <a:latin typeface="Courier New"/>
                <a:ea typeface="ＭＳ Ｐゴシック" pitchFamily="34" charset="-128"/>
                <a:cs typeface="Courier New"/>
              </a:rPr>
              <a:t>sujetos </a:t>
            </a:r>
            <a:r>
              <a:rPr lang="es-ES_tradnl" sz="1500" b="1" dirty="0">
                <a:latin typeface="Courier New"/>
                <a:ea typeface="ＭＳ Ｐゴシック" pitchFamily="34" charset="-128"/>
                <a:cs typeface="Courier New"/>
              </a:rPr>
              <a:t>obligados a </a:t>
            </a:r>
            <a:r>
              <a:rPr lang="es-ES_tradnl" sz="1500" dirty="0">
                <a:latin typeface="Courier New"/>
                <a:ea typeface="ＭＳ Ｐゴシック" pitchFamily="34" charset="-128"/>
                <a:cs typeface="Courier New"/>
              </a:rPr>
              <a:t>transparentar y permitir el acceso a su información y </a:t>
            </a:r>
            <a:r>
              <a:rPr lang="es-ES_tradnl" sz="1500" b="1" dirty="0">
                <a:latin typeface="Courier New"/>
                <a:ea typeface="ＭＳ Ｐゴシック" pitchFamily="34" charset="-128"/>
                <a:cs typeface="Courier New"/>
              </a:rPr>
              <a:t>proteger los datos personales que obren en su poder </a:t>
            </a:r>
            <a:r>
              <a:rPr lang="es-ES_tradnl" sz="1500" dirty="0">
                <a:latin typeface="Courier New"/>
                <a:ea typeface="ＭＳ Ｐゴシック" pitchFamily="34" charset="-128"/>
                <a:cs typeface="Courier New"/>
              </a:rPr>
              <a:t>cualquier autoridad, entidad, órgano y organismo de los Poderes Ejecutivo, Legislativo y Judicial, </a:t>
            </a:r>
            <a:r>
              <a:rPr lang="es-ES_tradnl" sz="1500" b="1" dirty="0">
                <a:latin typeface="Courier New"/>
                <a:ea typeface="ＭＳ Ｐゴシック" pitchFamily="34" charset="-128"/>
                <a:cs typeface="Courier New"/>
              </a:rPr>
              <a:t>órganos autónomos</a:t>
            </a:r>
            <a:r>
              <a:rPr lang="es-ES_tradnl" sz="1500" dirty="0">
                <a:latin typeface="Courier New"/>
                <a:ea typeface="ＭＳ Ｐゴシック" pitchFamily="34" charset="-128"/>
                <a:cs typeface="Courier New"/>
              </a:rPr>
              <a:t>, partidos políticos, fideicomisos y fondos públicos, así como de cualquier persona física, moral o sindicato que reciba y ejerza recursos públicos o realice actos de autoridad en los ámbitos federal, estatal y municipal.</a:t>
            </a:r>
          </a:p>
          <a:p>
            <a:pPr marL="944563" lvl="2" indent="-342900">
              <a:buFont typeface="Wingdings" charset="2"/>
              <a:buChar char="u"/>
            </a:pPr>
            <a:endParaRPr lang="es-ES_tradnl" sz="1000" dirty="0">
              <a:latin typeface="Courier New"/>
              <a:ea typeface="ＭＳ Ｐゴシック" pitchFamily="34" charset="-128"/>
              <a:cs typeface="Courier New"/>
            </a:endParaRPr>
          </a:p>
          <a:p>
            <a:pPr marL="1228725" lvl="3" indent="-342900">
              <a:buFont typeface="Wingdings" charset="2"/>
              <a:buChar char="u"/>
            </a:pPr>
            <a:r>
              <a:rPr lang="es-ES_tradnl" sz="1500" dirty="0">
                <a:latin typeface="Courier New"/>
                <a:ea typeface="ＭＳ Ｐゴシック" pitchFamily="34" charset="-128"/>
                <a:cs typeface="Courier New"/>
              </a:rPr>
              <a:t>Artículo 40</a:t>
            </a:r>
            <a:r>
              <a:rPr lang="es-ES_tradnl" sz="1500" dirty="0" smtClean="0">
                <a:latin typeface="Courier New"/>
                <a:ea typeface="ＭＳ Ｐゴシック" pitchFamily="34" charset="-128"/>
                <a:cs typeface="Courier New"/>
              </a:rPr>
              <a:t>. - Los </a:t>
            </a:r>
            <a:r>
              <a:rPr lang="es-ES_tradnl" sz="1500" dirty="0">
                <a:latin typeface="Courier New"/>
                <a:ea typeface="ＭＳ Ｐゴシック" pitchFamily="34" charset="-128"/>
                <a:cs typeface="Courier New"/>
              </a:rPr>
              <a:t>sujetos obligados deberán documentar todo acto que derive del ejercicio de sus facultades, competencias o funciones y cumplir con las obligaciones, deberes y procedimientos que se establecen en esta ley, las correspondientes  de la Federación,  Entidades Federativas y municipios, así como demás normas aplicables</a:t>
            </a:r>
            <a:r>
              <a:rPr lang="es-ES_tradnl" sz="1500" dirty="0" smtClean="0">
                <a:latin typeface="Courier New"/>
                <a:ea typeface="ＭＳ Ｐゴシック" pitchFamily="34" charset="-128"/>
                <a:cs typeface="Courier New"/>
              </a:rPr>
              <a:t>.</a:t>
            </a:r>
            <a:endParaRPr lang="es-ES_tradnl" sz="1500" dirty="0">
              <a:latin typeface="Courier New"/>
              <a:ea typeface="ＭＳ Ｐゴシック" pitchFamily="34" charset="-128"/>
              <a:cs typeface="Courier New"/>
            </a:endParaRPr>
          </a:p>
        </p:txBody>
      </p:sp>
      <p:sp>
        <p:nvSpPr>
          <p:cNvPr id="5" name="Title 4"/>
          <p:cNvSpPr>
            <a:spLocks noGrp="1"/>
          </p:cNvSpPr>
          <p:nvPr>
            <p:ph type="title"/>
          </p:nvPr>
        </p:nvSpPr>
        <p:spPr>
          <a:xfrm>
            <a:off x="457200" y="304800"/>
            <a:ext cx="6508750" cy="1143000"/>
          </a:xfrm>
        </p:spPr>
        <p:txBody>
          <a:bodyPr/>
          <a:lstStyle/>
          <a:p>
            <a:r>
              <a:rPr lang="es-ES_tradnl" sz="3000" dirty="0"/>
              <a:t>2. Enfoque y propósitos generales de la propuesta de Ley</a:t>
            </a:r>
          </a:p>
        </p:txBody>
      </p:sp>
    </p:spTree>
    <p:extLst>
      <p:ext uri="{BB962C8B-B14F-4D97-AF65-F5344CB8AC3E}">
        <p14:creationId xmlns:p14="http://schemas.microsoft.com/office/powerpoint/2010/main" val="1887458446"/>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Marcador de contenido"/>
          <p:cNvSpPr>
            <a:spLocks noGrp="1"/>
          </p:cNvSpPr>
          <p:nvPr>
            <p:ph idx="1"/>
          </p:nvPr>
        </p:nvSpPr>
        <p:spPr>
          <a:xfrm>
            <a:off x="152400" y="1560240"/>
            <a:ext cx="7467600" cy="5221560"/>
          </a:xfrm>
        </p:spPr>
        <p:txBody>
          <a:bodyPr/>
          <a:lstStyle/>
          <a:p>
            <a:pPr marL="944563" lvl="2" indent="-342900">
              <a:buFont typeface="Wingdings" charset="2"/>
              <a:buChar char="u"/>
            </a:pPr>
            <a:r>
              <a:rPr lang="es-ES_tradnl" sz="1300" dirty="0">
                <a:latin typeface="Courier New"/>
                <a:ea typeface="ＭＳ Ｐゴシック" pitchFamily="34" charset="-128"/>
                <a:cs typeface="Courier New"/>
              </a:rPr>
              <a:t>CAPÍTULO III - De los Sujetos </a:t>
            </a:r>
            <a:r>
              <a:rPr lang="es-ES_tradnl" sz="1300" dirty="0" smtClean="0">
                <a:latin typeface="Courier New"/>
                <a:ea typeface="ＭＳ Ｐゴシック" pitchFamily="34" charset="-128"/>
                <a:cs typeface="Courier New"/>
              </a:rPr>
              <a:t>Obligados</a:t>
            </a:r>
          </a:p>
          <a:p>
            <a:pPr marL="1228725" lvl="3" indent="-342900">
              <a:buFont typeface="Wingdings" charset="2"/>
              <a:buChar char="u"/>
            </a:pPr>
            <a:r>
              <a:rPr lang="es-ES_tradnl" sz="1150" dirty="0">
                <a:latin typeface="Courier New"/>
                <a:ea typeface="ＭＳ Ｐゴシック" pitchFamily="34" charset="-128"/>
                <a:cs typeface="Courier New"/>
              </a:rPr>
              <a:t>Artículo 39</a:t>
            </a:r>
            <a:r>
              <a:rPr lang="es-ES_tradnl" sz="1150" dirty="0" smtClean="0">
                <a:latin typeface="Courier New"/>
                <a:ea typeface="ＭＳ Ｐゴシック" pitchFamily="34" charset="-128"/>
                <a:cs typeface="Courier New"/>
              </a:rPr>
              <a:t>. - Para </a:t>
            </a:r>
            <a:r>
              <a:rPr lang="es-ES_tradnl" sz="1150" dirty="0">
                <a:latin typeface="Courier New"/>
                <a:ea typeface="ＭＳ Ｐゴシック" pitchFamily="34" charset="-128"/>
                <a:cs typeface="Courier New"/>
              </a:rPr>
              <a:t>el cumplimiento de los objetivos de esta ley, los sujetos obligados deberán cumplir con lo siguiente: </a:t>
            </a:r>
          </a:p>
          <a:p>
            <a:pPr marL="1457325" lvl="4" indent="-342900">
              <a:buFont typeface="Wingdings" charset="2"/>
              <a:buChar char="u"/>
            </a:pPr>
            <a:r>
              <a:rPr lang="es-ES_tradnl" sz="1150" dirty="0" smtClean="0">
                <a:latin typeface="Courier New"/>
                <a:ea typeface="ＭＳ Ｐゴシック" pitchFamily="34" charset="-128"/>
                <a:cs typeface="Courier New"/>
              </a:rPr>
              <a:t>III. Proporcionar </a:t>
            </a:r>
            <a:r>
              <a:rPr lang="es-ES_tradnl" sz="1150" dirty="0">
                <a:latin typeface="Courier New"/>
                <a:ea typeface="ＭＳ Ｐゴシック" pitchFamily="34" charset="-128"/>
                <a:cs typeface="Courier New"/>
              </a:rPr>
              <a:t>capacitación continua y especializada al personal que forme parte de los Comités y Unidades de Transparencia; </a:t>
            </a:r>
          </a:p>
          <a:p>
            <a:pPr marL="1457325" lvl="4" indent="-342900">
              <a:buFont typeface="Wingdings" charset="2"/>
              <a:buChar char="u"/>
            </a:pPr>
            <a:r>
              <a:rPr lang="es-ES_tradnl" sz="1150" dirty="0">
                <a:latin typeface="Courier New"/>
                <a:ea typeface="ＭＳ Ｐゴシック" pitchFamily="34" charset="-128"/>
                <a:cs typeface="Courier New"/>
              </a:rPr>
              <a:t>IV.	Constituir y mantener actualizados sus sistemas de archivo y gestión documental, conforme a la normatividad aplicable;</a:t>
            </a:r>
          </a:p>
          <a:p>
            <a:pPr marL="1457325" lvl="4" indent="-342900">
              <a:buFont typeface="Wingdings" charset="2"/>
              <a:buChar char="u"/>
            </a:pPr>
            <a:r>
              <a:rPr lang="es-ES_tradnl" sz="1200" dirty="0" smtClean="0">
                <a:latin typeface="Courier New"/>
                <a:ea typeface="ＭＳ Ｐゴシック" pitchFamily="34" charset="-128"/>
                <a:cs typeface="Courier New"/>
              </a:rPr>
              <a:t>V. Promover </a:t>
            </a:r>
            <a:r>
              <a:rPr lang="es-ES_tradnl" sz="1200" dirty="0">
                <a:latin typeface="Courier New"/>
                <a:ea typeface="ＭＳ Ｐゴシック" pitchFamily="34" charset="-128"/>
                <a:cs typeface="Courier New"/>
              </a:rPr>
              <a:t>la generación, documentación, y publicación de la información en formatos de datos </a:t>
            </a:r>
            <a:r>
              <a:rPr lang="es-ES_tradnl" sz="1200" dirty="0" smtClean="0">
                <a:latin typeface="Courier New"/>
                <a:ea typeface="ＭＳ Ｐゴシック" pitchFamily="34" charset="-128"/>
                <a:cs typeface="Courier New"/>
              </a:rPr>
              <a:t>abiertos;</a:t>
            </a:r>
            <a:endParaRPr lang="es-ES_tradnl" sz="1200" dirty="0">
              <a:latin typeface="Courier New"/>
              <a:ea typeface="ＭＳ Ｐゴシック" pitchFamily="34" charset="-128"/>
              <a:cs typeface="Courier New"/>
            </a:endParaRPr>
          </a:p>
          <a:p>
            <a:pPr marL="1457325" lvl="4" indent="-342900">
              <a:buFont typeface="Wingdings" charset="2"/>
              <a:buChar char="u"/>
            </a:pPr>
            <a:r>
              <a:rPr lang="es-ES_tradnl" sz="1150" dirty="0">
                <a:latin typeface="Courier New"/>
                <a:ea typeface="ＭＳ Ｐゴシック" pitchFamily="34" charset="-128"/>
                <a:cs typeface="Courier New"/>
              </a:rPr>
              <a:t>VII.	Reportar a los organismos garantes competentes sobre las acciones de implementación de la normatividad en la materia, en los términos que estos determinen;</a:t>
            </a:r>
          </a:p>
          <a:p>
            <a:pPr marL="1457325" lvl="4" indent="-342900">
              <a:buFont typeface="Wingdings" charset="2"/>
              <a:buChar char="u"/>
            </a:pPr>
            <a:r>
              <a:rPr lang="es-ES_tradnl" sz="1150" dirty="0" smtClean="0">
                <a:latin typeface="Courier New"/>
                <a:ea typeface="ＭＳ Ｐゴシック" pitchFamily="34" charset="-128"/>
                <a:cs typeface="Courier New"/>
              </a:rPr>
              <a:t>VIII. </a:t>
            </a:r>
            <a:r>
              <a:rPr lang="es-ES_tradnl" sz="1150" b="1" dirty="0" smtClean="0">
                <a:latin typeface="Courier New"/>
                <a:ea typeface="ＭＳ Ｐゴシック" pitchFamily="34" charset="-128"/>
                <a:cs typeface="Courier New"/>
              </a:rPr>
              <a:t>Atender </a:t>
            </a:r>
            <a:r>
              <a:rPr lang="es-ES_tradnl" sz="1150" b="1" dirty="0">
                <a:latin typeface="Courier New"/>
                <a:ea typeface="ＭＳ Ｐゴシック" pitchFamily="34" charset="-128"/>
                <a:cs typeface="Courier New"/>
              </a:rPr>
              <a:t>los requerimientos, observaciones, recomendaciones y criterios </a:t>
            </a:r>
            <a:r>
              <a:rPr lang="es-ES_tradnl" sz="1150" dirty="0">
                <a:latin typeface="Courier New"/>
                <a:ea typeface="ＭＳ Ｐゴシック" pitchFamily="34" charset="-128"/>
                <a:cs typeface="Courier New"/>
              </a:rPr>
              <a:t>que </a:t>
            </a:r>
            <a:r>
              <a:rPr lang="es-ES_tradnl" sz="1150" b="1" dirty="0">
                <a:latin typeface="Courier New"/>
                <a:ea typeface="ＭＳ Ｐゴシック" pitchFamily="34" charset="-128"/>
                <a:cs typeface="Courier New"/>
              </a:rPr>
              <a:t>en materias de </a:t>
            </a:r>
            <a:r>
              <a:rPr lang="es-ES_tradnl" sz="1150" dirty="0">
                <a:latin typeface="Courier New"/>
                <a:ea typeface="ＭＳ Ｐゴシック" pitchFamily="34" charset="-128"/>
                <a:cs typeface="Courier New"/>
              </a:rPr>
              <a:t>transparencia, acceso a la información y </a:t>
            </a:r>
            <a:r>
              <a:rPr lang="es-ES_tradnl" sz="1150" b="1" dirty="0">
                <a:latin typeface="Courier New"/>
                <a:ea typeface="ＭＳ Ｐゴシック" pitchFamily="34" charset="-128"/>
                <a:cs typeface="Courier New"/>
              </a:rPr>
              <a:t>protección de datos personales </a:t>
            </a:r>
            <a:r>
              <a:rPr lang="es-ES_tradnl" sz="1150" dirty="0">
                <a:latin typeface="Courier New"/>
                <a:ea typeface="ＭＳ Ｐゴシック" pitchFamily="34" charset="-128"/>
                <a:cs typeface="Courier New"/>
              </a:rPr>
              <a:t>en posesión de sujetos obligados realicen los organismos garantes y </a:t>
            </a:r>
            <a:r>
              <a:rPr lang="es-ES_tradnl" sz="1150" dirty="0" smtClean="0">
                <a:latin typeface="Courier New"/>
                <a:ea typeface="ＭＳ Ｐゴシック" pitchFamily="34" charset="-128"/>
                <a:cs typeface="Courier New"/>
              </a:rPr>
              <a:t>el </a:t>
            </a:r>
            <a:r>
              <a:rPr lang="es-ES_tradnl" sz="1150" dirty="0">
                <a:latin typeface="Courier New"/>
                <a:ea typeface="ＭＳ Ｐゴシック" pitchFamily="34" charset="-128"/>
                <a:cs typeface="Courier New"/>
              </a:rPr>
              <a:t>Sistema Nacional de Transparencia;</a:t>
            </a:r>
          </a:p>
          <a:p>
            <a:pPr marL="1457325" lvl="4" indent="-342900">
              <a:buFont typeface="Wingdings" charset="2"/>
              <a:buChar char="u"/>
            </a:pPr>
            <a:r>
              <a:rPr lang="es-ES_tradnl" sz="1150" dirty="0">
                <a:latin typeface="Courier New"/>
                <a:ea typeface="ＭＳ Ｐゴシック" pitchFamily="34" charset="-128"/>
                <a:cs typeface="Courier New"/>
              </a:rPr>
              <a:t>IX.	Fomentar el uso de tecnologías de la información para garantizar el derecho de acceso a la información y la protección de datos </a:t>
            </a:r>
            <a:r>
              <a:rPr lang="es-ES_tradnl" sz="1150" dirty="0" smtClean="0">
                <a:latin typeface="Courier New"/>
                <a:ea typeface="ＭＳ Ｐゴシック" pitchFamily="34" charset="-128"/>
                <a:cs typeface="Courier New"/>
              </a:rPr>
              <a:t>personales; </a:t>
            </a:r>
            <a:endParaRPr lang="es-ES_tradnl" sz="1150" dirty="0">
              <a:latin typeface="Courier New"/>
              <a:ea typeface="ＭＳ Ｐゴシック" pitchFamily="34" charset="-128"/>
              <a:cs typeface="Courier New"/>
            </a:endParaRPr>
          </a:p>
          <a:p>
            <a:pPr marL="1457325" lvl="4" indent="-342900">
              <a:buFont typeface="Wingdings" charset="2"/>
              <a:buChar char="u"/>
            </a:pPr>
            <a:r>
              <a:rPr lang="es-ES_tradnl" sz="1150" dirty="0">
                <a:latin typeface="Courier New"/>
                <a:ea typeface="ＭＳ Ｐゴシック" pitchFamily="34" charset="-128"/>
                <a:cs typeface="Courier New"/>
              </a:rPr>
              <a:t>X.	Cumplir con las resoluciones y recomendaciones emitidas por los órganos garantes; </a:t>
            </a:r>
          </a:p>
          <a:p>
            <a:pPr marL="1457325" lvl="4" indent="-342900">
              <a:buFont typeface="Wingdings" charset="2"/>
              <a:buChar char="u"/>
            </a:pPr>
            <a:r>
              <a:rPr lang="es-ES_tradnl" sz="1150" dirty="0">
                <a:latin typeface="Courier New"/>
                <a:ea typeface="ＭＳ Ｐゴシック" pitchFamily="34" charset="-128"/>
                <a:cs typeface="Courier New"/>
              </a:rPr>
              <a:t>XII.	Reportar a los organismos garantes sobre las acciones de implementación de la presente </a:t>
            </a:r>
            <a:r>
              <a:rPr lang="es-ES_tradnl" sz="1150" dirty="0" smtClean="0">
                <a:latin typeface="Courier New"/>
                <a:ea typeface="ＭＳ Ｐゴシック" pitchFamily="34" charset="-128"/>
                <a:cs typeface="Courier New"/>
              </a:rPr>
              <a:t>ley</a:t>
            </a:r>
            <a:r>
              <a:rPr lang="es-ES_tradnl" sz="1150" dirty="0">
                <a:latin typeface="Courier New"/>
                <a:ea typeface="ＭＳ Ｐゴシック" pitchFamily="34" charset="-128"/>
                <a:cs typeface="Courier New"/>
              </a:rPr>
              <a:t>.</a:t>
            </a:r>
          </a:p>
        </p:txBody>
      </p:sp>
      <p:sp>
        <p:nvSpPr>
          <p:cNvPr id="5" name="Title 4"/>
          <p:cNvSpPr>
            <a:spLocks noGrp="1"/>
          </p:cNvSpPr>
          <p:nvPr>
            <p:ph type="title"/>
          </p:nvPr>
        </p:nvSpPr>
        <p:spPr>
          <a:xfrm>
            <a:off x="457200" y="304800"/>
            <a:ext cx="6508750" cy="1143000"/>
          </a:xfrm>
        </p:spPr>
        <p:txBody>
          <a:bodyPr/>
          <a:lstStyle/>
          <a:p>
            <a:r>
              <a:rPr lang="es-ES_tradnl" sz="3000" dirty="0"/>
              <a:t>2. Enfoque y propósitos generales de la propuesta de Ley</a:t>
            </a:r>
          </a:p>
        </p:txBody>
      </p:sp>
    </p:spTree>
    <p:extLst>
      <p:ext uri="{BB962C8B-B14F-4D97-AF65-F5344CB8AC3E}">
        <p14:creationId xmlns:p14="http://schemas.microsoft.com/office/powerpoint/2010/main" val="1083209889"/>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6"/>
          <p:cNvSpPr>
            <a:spLocks noGrp="1"/>
          </p:cNvSpPr>
          <p:nvPr>
            <p:ph type="title"/>
          </p:nvPr>
        </p:nvSpPr>
        <p:spPr>
          <a:xfrm>
            <a:off x="501650" y="152400"/>
            <a:ext cx="6508750" cy="838200"/>
          </a:xfrm>
        </p:spPr>
        <p:txBody>
          <a:bodyPr/>
          <a:lstStyle/>
          <a:p>
            <a:pPr eaLnBrk="1" hangingPunct="1"/>
            <a:r>
              <a:rPr lang="en-US" sz="4000" dirty="0" err="1" smtClean="0">
                <a:latin typeface="Candara" charset="0"/>
                <a:ea typeface="ＭＳ Ｐゴシック" charset="0"/>
                <a:cs typeface="Candara" charset="0"/>
              </a:rPr>
              <a:t>Contenido</a:t>
            </a:r>
            <a:endParaRPr lang="en-US" sz="4000" dirty="0">
              <a:latin typeface="Candara" charset="0"/>
              <a:ea typeface="ＭＳ Ｐゴシック" charset="0"/>
              <a:cs typeface="Candara" charset="0"/>
            </a:endParaRPr>
          </a:p>
        </p:txBody>
      </p:sp>
      <p:sp>
        <p:nvSpPr>
          <p:cNvPr id="24578" name="Content Placeholder 7"/>
          <p:cNvSpPr>
            <a:spLocks noGrp="1"/>
          </p:cNvSpPr>
          <p:nvPr>
            <p:ph idx="1"/>
          </p:nvPr>
        </p:nvSpPr>
        <p:spPr>
          <a:xfrm>
            <a:off x="685800" y="1295400"/>
            <a:ext cx="6508750" cy="4144963"/>
          </a:xfrm>
        </p:spPr>
        <p:txBody>
          <a:bodyPr/>
          <a:lstStyle/>
          <a:p>
            <a:pPr eaLnBrk="1" hangingPunct="1"/>
            <a:r>
              <a:rPr lang="en-US" dirty="0" err="1" smtClean="0">
                <a:latin typeface="Candara" charset="0"/>
                <a:ea typeface="ＭＳ Ｐゴシック" charset="0"/>
                <a:cs typeface="Candara" charset="0"/>
              </a:rPr>
              <a:t>Introducción</a:t>
            </a:r>
            <a:endParaRPr lang="en-US" dirty="0">
              <a:latin typeface="Candara" charset="0"/>
              <a:ea typeface="ＭＳ Ｐゴシック" charset="0"/>
              <a:cs typeface="Candara" charset="0"/>
            </a:endParaRPr>
          </a:p>
          <a:p>
            <a:pPr eaLnBrk="1" hangingPunct="1"/>
            <a:r>
              <a:rPr lang="es-ES_tradnl" dirty="0" smtClean="0">
                <a:latin typeface="Candara" charset="0"/>
                <a:ea typeface="ＭＳ Ｐゴシック" charset="0"/>
                <a:cs typeface="Candara" charset="0"/>
              </a:rPr>
              <a:t>1. Beneficios generales de la propuesta de reforma</a:t>
            </a:r>
          </a:p>
          <a:p>
            <a:pPr eaLnBrk="1" hangingPunct="1"/>
            <a:r>
              <a:rPr lang="es-ES_tradnl" dirty="0" smtClean="0">
                <a:latin typeface="Candara" charset="0"/>
                <a:ea typeface="ＭＳ Ｐゴシック" charset="0"/>
                <a:cs typeface="Candara" charset="0"/>
              </a:rPr>
              <a:t>2. Enfoque y propósitos generales de la propuesta de Ley</a:t>
            </a:r>
          </a:p>
          <a:p>
            <a:pPr eaLnBrk="1" hangingPunct="1"/>
            <a:r>
              <a:rPr lang="es-ES_tradnl" sz="2600" b="1" dirty="0">
                <a:latin typeface="Candara" charset="0"/>
                <a:ea typeface="ＭＳ Ｐゴシック" charset="0"/>
                <a:cs typeface="Candara" charset="0"/>
              </a:rPr>
              <a:t>3</a:t>
            </a:r>
            <a:r>
              <a:rPr lang="es-ES_tradnl" sz="2600" b="1" dirty="0" smtClean="0">
                <a:latin typeface="Candara" charset="0"/>
                <a:ea typeface="ＭＳ Ｐゴシック" charset="0"/>
                <a:cs typeface="Candara" charset="0"/>
              </a:rPr>
              <a:t>. Temas principales de la propuesta de Ley</a:t>
            </a:r>
          </a:p>
          <a:p>
            <a:pPr lvl="1" eaLnBrk="1" hangingPunct="1"/>
            <a:r>
              <a:rPr lang="es-ES_tradnl" sz="1800" dirty="0" smtClean="0">
                <a:latin typeface="Candara" charset="0"/>
                <a:ea typeface="ＭＳ Ｐゴシック" charset="0"/>
                <a:cs typeface="Candara" charset="0"/>
              </a:rPr>
              <a:t>3.1. </a:t>
            </a:r>
            <a:r>
              <a:rPr lang="es-ES_tradnl" sz="1800" dirty="0">
                <a:latin typeface="Candara" charset="0"/>
                <a:ea typeface="ＭＳ Ｐゴシック" charset="0"/>
                <a:cs typeface="Candara" charset="0"/>
              </a:rPr>
              <a:t>Datos abiertos y relación con la protección de datos</a:t>
            </a:r>
          </a:p>
          <a:p>
            <a:pPr lvl="1" eaLnBrk="1" hangingPunct="1"/>
            <a:r>
              <a:rPr lang="es-ES_tradnl" sz="1800" dirty="0">
                <a:latin typeface="Candara" charset="0"/>
                <a:ea typeface="ＭＳ Ｐゴシック" charset="0"/>
                <a:cs typeface="Candara" charset="0"/>
              </a:rPr>
              <a:t>3</a:t>
            </a:r>
            <a:r>
              <a:rPr lang="es-ES_tradnl" sz="1800" dirty="0" smtClean="0">
                <a:latin typeface="Candara" charset="0"/>
                <a:ea typeface="ＭＳ Ｐゴシック" charset="0"/>
                <a:cs typeface="Candara" charset="0"/>
              </a:rPr>
              <a:t>.2. Notificación </a:t>
            </a:r>
            <a:r>
              <a:rPr lang="es-ES_tradnl" sz="1800" dirty="0">
                <a:latin typeface="Candara" charset="0"/>
                <a:ea typeface="ＭＳ Ｐゴシック" charset="0"/>
                <a:cs typeface="Candara" charset="0"/>
              </a:rPr>
              <a:t>de vulneraciones de datos personales</a:t>
            </a:r>
          </a:p>
          <a:p>
            <a:pPr lvl="1" eaLnBrk="1" hangingPunct="1"/>
            <a:r>
              <a:rPr lang="es-ES_tradnl" sz="1800" dirty="0">
                <a:latin typeface="Candara" charset="0"/>
                <a:ea typeface="ＭＳ Ｐゴシック" charset="0"/>
                <a:cs typeface="Candara" charset="0"/>
              </a:rPr>
              <a:t>3</a:t>
            </a:r>
            <a:r>
              <a:rPr lang="es-ES_tradnl" sz="1800" dirty="0" smtClean="0">
                <a:latin typeface="Candara" charset="0"/>
                <a:ea typeface="ＭＳ Ｐゴシック" charset="0"/>
                <a:cs typeface="Candara" charset="0"/>
              </a:rPr>
              <a:t>.3. Privacidad </a:t>
            </a:r>
            <a:r>
              <a:rPr lang="es-ES_tradnl" sz="1800" dirty="0">
                <a:latin typeface="Candara" charset="0"/>
                <a:ea typeface="ＭＳ Ｐゴシック" charset="0"/>
                <a:cs typeface="Candara" charset="0"/>
              </a:rPr>
              <a:t>por defecto &amp; privacidad por diseño</a:t>
            </a:r>
          </a:p>
          <a:p>
            <a:pPr lvl="1" eaLnBrk="1" hangingPunct="1"/>
            <a:r>
              <a:rPr lang="es-ES_tradnl" sz="1800" dirty="0">
                <a:latin typeface="Candara" charset="0"/>
                <a:ea typeface="ＭＳ Ｐゴシック" charset="0"/>
                <a:cs typeface="Candara" charset="0"/>
              </a:rPr>
              <a:t>3</a:t>
            </a:r>
            <a:r>
              <a:rPr lang="es-ES_tradnl" sz="1800" dirty="0" smtClean="0">
                <a:latin typeface="Candara" charset="0"/>
                <a:ea typeface="ＭＳ Ｐゴシック" charset="0"/>
                <a:cs typeface="Candara" charset="0"/>
              </a:rPr>
              <a:t>.4. Manifestación </a:t>
            </a:r>
            <a:r>
              <a:rPr lang="es-ES_tradnl" sz="1800" dirty="0">
                <a:latin typeface="Candara" charset="0"/>
                <a:ea typeface="ＭＳ Ｐゴシック" charset="0"/>
                <a:cs typeface="Candara" charset="0"/>
              </a:rPr>
              <a:t>de impacto a la </a:t>
            </a:r>
            <a:r>
              <a:rPr lang="es-ES_tradnl" sz="1800" dirty="0" smtClean="0">
                <a:latin typeface="Candara" charset="0"/>
                <a:ea typeface="ＭＳ Ｐゴシック" charset="0"/>
                <a:cs typeface="Candara" charset="0"/>
              </a:rPr>
              <a:t>privacidad</a:t>
            </a:r>
          </a:p>
          <a:p>
            <a:pPr lvl="1" eaLnBrk="1" hangingPunct="1"/>
            <a:r>
              <a:rPr lang="es-ES_tradnl" sz="1800" dirty="0">
                <a:latin typeface="Candara" charset="0"/>
                <a:ea typeface="ＭＳ Ｐゴシック" charset="0"/>
                <a:cs typeface="Candara" charset="0"/>
              </a:rPr>
              <a:t>3</a:t>
            </a:r>
            <a:r>
              <a:rPr lang="es-ES_tradnl" sz="1800" dirty="0" smtClean="0">
                <a:latin typeface="Candara" charset="0"/>
                <a:ea typeface="ＭＳ Ｐゴシック" charset="0"/>
                <a:cs typeface="Candara" charset="0"/>
              </a:rPr>
              <a:t>.5. Mejores </a:t>
            </a:r>
            <a:r>
              <a:rPr lang="es-ES_tradnl" sz="1800" dirty="0">
                <a:latin typeface="Candara" charset="0"/>
                <a:ea typeface="ＭＳ Ｐゴシック" charset="0"/>
                <a:cs typeface="Candara" charset="0"/>
              </a:rPr>
              <a:t>prácticas: autorregulación y certificación</a:t>
            </a:r>
          </a:p>
          <a:p>
            <a:pPr lvl="1" eaLnBrk="1" hangingPunct="1"/>
            <a:r>
              <a:rPr lang="es-ES_tradnl" sz="1800" dirty="0">
                <a:latin typeface="Candara" charset="0"/>
                <a:ea typeface="ＭＳ Ｐゴシック" charset="0"/>
                <a:cs typeface="Candara" charset="0"/>
              </a:rPr>
              <a:t>3</a:t>
            </a:r>
            <a:r>
              <a:rPr lang="es-ES_tradnl" sz="1800" dirty="0" smtClean="0">
                <a:latin typeface="Candara" charset="0"/>
                <a:ea typeface="ＭＳ Ｐゴシック" charset="0"/>
                <a:cs typeface="Candara" charset="0"/>
              </a:rPr>
              <a:t>.6. </a:t>
            </a:r>
            <a:r>
              <a:rPr lang="es-ES_tradnl" sz="1800" i="1" dirty="0" err="1" smtClean="0">
                <a:latin typeface="Candara" charset="0"/>
                <a:ea typeface="ＭＳ Ｐゴシック" charset="0"/>
                <a:cs typeface="Candara" charset="0"/>
              </a:rPr>
              <a:t>Accountability</a:t>
            </a:r>
            <a:r>
              <a:rPr lang="es-ES_tradnl" sz="1800" dirty="0" smtClean="0">
                <a:latin typeface="Candara" charset="0"/>
                <a:ea typeface="ＭＳ Ｐゴシック" charset="0"/>
                <a:cs typeface="Candara" charset="0"/>
              </a:rPr>
              <a:t> </a:t>
            </a:r>
            <a:r>
              <a:rPr lang="es-ES_tradnl" sz="1800" dirty="0">
                <a:latin typeface="Candara" charset="0"/>
                <a:ea typeface="ＭＳ Ｐゴシック" charset="0"/>
                <a:cs typeface="Candara" charset="0"/>
              </a:rPr>
              <a:t>(“responsabilidad comprobada”)</a:t>
            </a:r>
          </a:p>
          <a:p>
            <a:pPr lvl="1" eaLnBrk="1" hangingPunct="1"/>
            <a:r>
              <a:rPr lang="es-ES_tradnl" sz="1800" dirty="0">
                <a:latin typeface="Candara" charset="0"/>
                <a:ea typeface="ＭＳ Ｐゴシック" charset="0"/>
                <a:cs typeface="Candara" charset="0"/>
              </a:rPr>
              <a:t>3</a:t>
            </a:r>
            <a:r>
              <a:rPr lang="es-ES_tradnl" sz="1800" dirty="0" smtClean="0">
                <a:latin typeface="Candara" charset="0"/>
                <a:ea typeface="ＭＳ Ｐゴシック" charset="0"/>
                <a:cs typeface="Candara" charset="0"/>
              </a:rPr>
              <a:t>.7. </a:t>
            </a:r>
            <a:r>
              <a:rPr lang="es-ES_tradnl" sz="1800" dirty="0" err="1" smtClean="0">
                <a:latin typeface="Candara" charset="0"/>
                <a:ea typeface="ＭＳ Ｐゴシック" charset="0"/>
                <a:cs typeface="Candara" charset="0"/>
              </a:rPr>
              <a:t>Regimen</a:t>
            </a:r>
            <a:r>
              <a:rPr lang="es-ES_tradnl" sz="1800" dirty="0" smtClean="0">
                <a:latin typeface="Candara" charset="0"/>
                <a:ea typeface="ＭＳ Ｐゴシック" charset="0"/>
                <a:cs typeface="Candara" charset="0"/>
              </a:rPr>
              <a:t> </a:t>
            </a:r>
            <a:r>
              <a:rPr lang="es-ES_tradnl" sz="1800" dirty="0">
                <a:latin typeface="Candara" charset="0"/>
                <a:ea typeface="ＭＳ Ｐゴシック" charset="0"/>
                <a:cs typeface="Candara" charset="0"/>
              </a:rPr>
              <a:t>de las transferencias de datos personales</a:t>
            </a:r>
          </a:p>
          <a:p>
            <a:pPr lvl="1" eaLnBrk="1" hangingPunct="1"/>
            <a:r>
              <a:rPr lang="es-ES_tradnl" sz="1800" dirty="0">
                <a:latin typeface="Candara" charset="0"/>
                <a:ea typeface="ＭＳ Ｐゴシック" charset="0"/>
                <a:cs typeface="Candara" charset="0"/>
              </a:rPr>
              <a:t>3</a:t>
            </a:r>
            <a:r>
              <a:rPr lang="es-ES_tradnl" sz="1800" dirty="0" smtClean="0">
                <a:latin typeface="Candara" charset="0"/>
                <a:ea typeface="ＭＳ Ｐゴシック" charset="0"/>
                <a:cs typeface="Candara" charset="0"/>
              </a:rPr>
              <a:t>.8. Oficial </a:t>
            </a:r>
            <a:r>
              <a:rPr lang="es-ES_tradnl" sz="1800" dirty="0">
                <a:latin typeface="Candara" charset="0"/>
                <a:ea typeface="ＭＳ Ｐゴシック" charset="0"/>
                <a:cs typeface="Candara" charset="0"/>
              </a:rPr>
              <a:t>de Protección de Datos</a:t>
            </a:r>
          </a:p>
          <a:p>
            <a:pPr lvl="1" eaLnBrk="1" hangingPunct="1"/>
            <a:r>
              <a:rPr lang="es-ES_tradnl" sz="1800" dirty="0">
                <a:latin typeface="Candara" charset="0"/>
                <a:ea typeface="ＭＳ Ｐゴシック" charset="0"/>
                <a:cs typeface="Candara" charset="0"/>
              </a:rPr>
              <a:t>3</a:t>
            </a:r>
            <a:r>
              <a:rPr lang="es-ES_tradnl" sz="1800" dirty="0" smtClean="0">
                <a:latin typeface="Candara" charset="0"/>
                <a:ea typeface="ＭＳ Ｐゴシック" charset="0"/>
                <a:cs typeface="Candara" charset="0"/>
              </a:rPr>
              <a:t>.9. Registro Nacional de Protección de Datos Personales</a:t>
            </a:r>
          </a:p>
        </p:txBody>
      </p:sp>
      <p:sp>
        <p:nvSpPr>
          <p:cNvPr id="2" name="Slide Number Placeholder 1"/>
          <p:cNvSpPr>
            <a:spLocks noGrp="1"/>
          </p:cNvSpPr>
          <p:nvPr>
            <p:ph type="sldNum" sz="quarter" idx="10"/>
          </p:nvPr>
        </p:nvSpPr>
        <p:spPr/>
        <p:txBody>
          <a:bodyPr/>
          <a:lstStyle/>
          <a:p>
            <a:pPr>
              <a:defRPr/>
            </a:pPr>
            <a:fld id="{A81CC16B-A2BF-8643-AD6E-6CA69D94F792}" type="slidenum">
              <a:rPr lang="en-US" smtClean="0"/>
              <a:pPr>
                <a:defRPr/>
              </a:pPr>
              <a:t>93</a:t>
            </a:fld>
            <a:endParaRPr lang="en-US" dirty="0"/>
          </a:p>
        </p:txBody>
      </p:sp>
    </p:spTree>
    <p:extLst>
      <p:ext uri="{BB962C8B-B14F-4D97-AF65-F5344CB8AC3E}">
        <p14:creationId xmlns:p14="http://schemas.microsoft.com/office/powerpoint/2010/main" val="4059531131"/>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6"/>
          <p:cNvSpPr>
            <a:spLocks noGrp="1"/>
          </p:cNvSpPr>
          <p:nvPr>
            <p:ph type="title"/>
          </p:nvPr>
        </p:nvSpPr>
        <p:spPr>
          <a:xfrm>
            <a:off x="501650" y="152400"/>
            <a:ext cx="6508750" cy="838200"/>
          </a:xfrm>
        </p:spPr>
        <p:txBody>
          <a:bodyPr/>
          <a:lstStyle/>
          <a:p>
            <a:pPr eaLnBrk="1" hangingPunct="1"/>
            <a:r>
              <a:rPr lang="en-US" sz="4000" dirty="0" err="1" smtClean="0">
                <a:latin typeface="Candara" charset="0"/>
                <a:ea typeface="ＭＳ Ｐゴシック" charset="0"/>
                <a:cs typeface="Candara" charset="0"/>
              </a:rPr>
              <a:t>Contenido</a:t>
            </a:r>
            <a:endParaRPr lang="en-US" sz="4000" dirty="0">
              <a:latin typeface="Candara" charset="0"/>
              <a:ea typeface="ＭＳ Ｐゴシック" charset="0"/>
              <a:cs typeface="Candara" charset="0"/>
            </a:endParaRPr>
          </a:p>
        </p:txBody>
      </p:sp>
      <p:sp>
        <p:nvSpPr>
          <p:cNvPr id="24578" name="Content Placeholder 7"/>
          <p:cNvSpPr>
            <a:spLocks noGrp="1"/>
          </p:cNvSpPr>
          <p:nvPr>
            <p:ph idx="1"/>
          </p:nvPr>
        </p:nvSpPr>
        <p:spPr>
          <a:xfrm>
            <a:off x="685800" y="1295400"/>
            <a:ext cx="6508750" cy="4144963"/>
          </a:xfrm>
        </p:spPr>
        <p:txBody>
          <a:bodyPr/>
          <a:lstStyle/>
          <a:p>
            <a:pPr eaLnBrk="1" hangingPunct="1"/>
            <a:r>
              <a:rPr lang="en-US" sz="1800" dirty="0" err="1" smtClean="0">
                <a:latin typeface="Candara" charset="0"/>
                <a:ea typeface="ＭＳ Ｐゴシック" charset="0"/>
                <a:cs typeface="Candara" charset="0"/>
              </a:rPr>
              <a:t>Introducción</a:t>
            </a:r>
            <a:endParaRPr lang="en-US" sz="1800" dirty="0">
              <a:latin typeface="Candara" charset="0"/>
              <a:ea typeface="ＭＳ Ｐゴシック" charset="0"/>
              <a:cs typeface="Candara" charset="0"/>
            </a:endParaRPr>
          </a:p>
          <a:p>
            <a:pPr eaLnBrk="1" hangingPunct="1"/>
            <a:r>
              <a:rPr lang="es-ES_tradnl" sz="1800" dirty="0" smtClean="0">
                <a:latin typeface="Candara" charset="0"/>
                <a:ea typeface="ＭＳ Ｐゴシック" charset="0"/>
                <a:cs typeface="Candara" charset="0"/>
              </a:rPr>
              <a:t>1. Beneficios generales de la propuesta de reforma</a:t>
            </a:r>
          </a:p>
          <a:p>
            <a:pPr eaLnBrk="1" hangingPunct="1"/>
            <a:r>
              <a:rPr lang="es-ES_tradnl" sz="1800" dirty="0" smtClean="0">
                <a:latin typeface="Candara" charset="0"/>
                <a:ea typeface="ＭＳ Ｐゴシック" charset="0"/>
                <a:cs typeface="Candara" charset="0"/>
              </a:rPr>
              <a:t>2. Enfoque y propósitos generales de la propuesta de Ley</a:t>
            </a:r>
          </a:p>
          <a:p>
            <a:pPr eaLnBrk="1" hangingPunct="1"/>
            <a:r>
              <a:rPr lang="es-ES_tradnl" sz="2400" b="1" dirty="0">
                <a:latin typeface="Candara" charset="0"/>
                <a:ea typeface="ＭＳ Ｐゴシック" charset="0"/>
                <a:cs typeface="Candara" charset="0"/>
              </a:rPr>
              <a:t>3</a:t>
            </a:r>
            <a:r>
              <a:rPr lang="es-ES_tradnl" sz="2400" b="1" dirty="0" smtClean="0">
                <a:latin typeface="Candara" charset="0"/>
                <a:ea typeface="ＭＳ Ｐゴシック" charset="0"/>
                <a:cs typeface="Candara" charset="0"/>
              </a:rPr>
              <a:t>. Temas principales de la propuesta de Ley</a:t>
            </a:r>
          </a:p>
          <a:p>
            <a:pPr lvl="1" eaLnBrk="1" hangingPunct="1"/>
            <a:r>
              <a:rPr lang="es-ES_tradnl" sz="2400" b="1" dirty="0" smtClean="0">
                <a:latin typeface="Candara" charset="0"/>
                <a:ea typeface="ＭＳ Ｐゴシック" charset="0"/>
                <a:cs typeface="Candara" charset="0"/>
              </a:rPr>
              <a:t>3.1. </a:t>
            </a:r>
            <a:r>
              <a:rPr lang="es-ES_tradnl" sz="2400" b="1" dirty="0">
                <a:latin typeface="Candara" charset="0"/>
                <a:ea typeface="ＭＳ Ｐゴシック" charset="0"/>
                <a:cs typeface="Candara" charset="0"/>
              </a:rPr>
              <a:t>Datos abiertos y relación con la protección de datos</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.2. Notificación </a:t>
            </a:r>
            <a:r>
              <a:rPr lang="es-ES_tradnl" sz="1600" dirty="0">
                <a:latin typeface="Candara" charset="0"/>
                <a:ea typeface="ＭＳ Ｐゴシック" charset="0"/>
                <a:cs typeface="Candara" charset="0"/>
              </a:rPr>
              <a:t>de vulneraciones de datos personales</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.3. Privacidad </a:t>
            </a:r>
            <a:r>
              <a:rPr lang="es-ES_tradnl" sz="1600" dirty="0">
                <a:latin typeface="Candara" charset="0"/>
                <a:ea typeface="ＭＳ Ｐゴシック" charset="0"/>
                <a:cs typeface="Candara" charset="0"/>
              </a:rPr>
              <a:t>por defecto &amp; privacidad por diseño</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.4. Manifestación </a:t>
            </a:r>
            <a:r>
              <a:rPr lang="es-ES_tradnl" sz="1600" dirty="0">
                <a:latin typeface="Candara" charset="0"/>
                <a:ea typeface="ＭＳ Ｐゴシック" charset="0"/>
                <a:cs typeface="Candara" charset="0"/>
              </a:rPr>
              <a:t>de impacto a la </a:t>
            </a:r>
            <a:r>
              <a:rPr lang="es-ES_tradnl" sz="1600" dirty="0" smtClean="0">
                <a:latin typeface="Candara" charset="0"/>
                <a:ea typeface="ＭＳ Ｐゴシック" charset="0"/>
                <a:cs typeface="Candara" charset="0"/>
              </a:rPr>
              <a:t>privacidad</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.5. Mejores </a:t>
            </a:r>
            <a:r>
              <a:rPr lang="es-ES_tradnl" sz="1600" dirty="0">
                <a:latin typeface="Candara" charset="0"/>
                <a:ea typeface="ＭＳ Ｐゴシック" charset="0"/>
                <a:cs typeface="Candara" charset="0"/>
              </a:rPr>
              <a:t>prácticas: autorregulación y certificación</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.6. </a:t>
            </a:r>
            <a:r>
              <a:rPr lang="es-ES_tradnl" sz="1600" i="1" dirty="0" err="1" smtClean="0">
                <a:latin typeface="Candara" charset="0"/>
                <a:ea typeface="ＭＳ Ｐゴシック" charset="0"/>
                <a:cs typeface="Candara" charset="0"/>
              </a:rPr>
              <a:t>Accountability</a:t>
            </a:r>
            <a:r>
              <a:rPr lang="es-ES_tradnl" sz="1600" dirty="0" smtClean="0">
                <a:latin typeface="Candara" charset="0"/>
                <a:ea typeface="ＭＳ Ｐゴシック" charset="0"/>
                <a:cs typeface="Candara" charset="0"/>
              </a:rPr>
              <a:t> </a:t>
            </a:r>
            <a:r>
              <a:rPr lang="es-ES_tradnl" sz="1600" dirty="0">
                <a:latin typeface="Candara" charset="0"/>
                <a:ea typeface="ＭＳ Ｐゴシック" charset="0"/>
                <a:cs typeface="Candara" charset="0"/>
              </a:rPr>
              <a:t>(“responsabilidad comprobada”)</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.7. </a:t>
            </a:r>
            <a:r>
              <a:rPr lang="es-ES_tradnl" sz="1600" dirty="0" err="1" smtClean="0">
                <a:latin typeface="Candara" charset="0"/>
                <a:ea typeface="ＭＳ Ｐゴシック" charset="0"/>
                <a:cs typeface="Candara" charset="0"/>
              </a:rPr>
              <a:t>Regimen</a:t>
            </a:r>
            <a:r>
              <a:rPr lang="es-ES_tradnl" sz="1600" dirty="0" smtClean="0">
                <a:latin typeface="Candara" charset="0"/>
                <a:ea typeface="ＭＳ Ｐゴシック" charset="0"/>
                <a:cs typeface="Candara" charset="0"/>
              </a:rPr>
              <a:t> </a:t>
            </a:r>
            <a:r>
              <a:rPr lang="es-ES_tradnl" sz="1600" dirty="0">
                <a:latin typeface="Candara" charset="0"/>
                <a:ea typeface="ＭＳ Ｐゴシック" charset="0"/>
                <a:cs typeface="Candara" charset="0"/>
              </a:rPr>
              <a:t>de las transferencias de datos personales</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.8. Oficial </a:t>
            </a:r>
            <a:r>
              <a:rPr lang="es-ES_tradnl" sz="1600" dirty="0">
                <a:latin typeface="Candara" charset="0"/>
                <a:ea typeface="ＭＳ Ｐゴシック" charset="0"/>
                <a:cs typeface="Candara" charset="0"/>
              </a:rPr>
              <a:t>de Protección de Datos</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.9. Registro Nacional de Protección de Datos Personales</a:t>
            </a:r>
          </a:p>
        </p:txBody>
      </p:sp>
      <p:sp>
        <p:nvSpPr>
          <p:cNvPr id="2" name="Slide Number Placeholder 1"/>
          <p:cNvSpPr>
            <a:spLocks noGrp="1"/>
          </p:cNvSpPr>
          <p:nvPr>
            <p:ph type="sldNum" sz="quarter" idx="10"/>
          </p:nvPr>
        </p:nvSpPr>
        <p:spPr/>
        <p:txBody>
          <a:bodyPr/>
          <a:lstStyle/>
          <a:p>
            <a:pPr>
              <a:defRPr/>
            </a:pPr>
            <a:fld id="{A81CC16B-A2BF-8643-AD6E-6CA69D94F792}" type="slidenum">
              <a:rPr lang="en-US" smtClean="0"/>
              <a:pPr>
                <a:defRPr/>
              </a:pPr>
              <a:t>94</a:t>
            </a:fld>
            <a:endParaRPr lang="en-US" dirty="0"/>
          </a:p>
        </p:txBody>
      </p:sp>
    </p:spTree>
    <p:extLst>
      <p:ext uri="{BB962C8B-B14F-4D97-AF65-F5344CB8AC3E}">
        <p14:creationId xmlns:p14="http://schemas.microsoft.com/office/powerpoint/2010/main" val="1616886253"/>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Marcador de contenido"/>
          <p:cNvSpPr>
            <a:spLocks noGrp="1"/>
          </p:cNvSpPr>
          <p:nvPr>
            <p:ph idx="1"/>
          </p:nvPr>
        </p:nvSpPr>
        <p:spPr>
          <a:xfrm>
            <a:off x="457200" y="1878360"/>
            <a:ext cx="8229600" cy="4522440"/>
          </a:xfrm>
        </p:spPr>
        <p:txBody>
          <a:bodyPr/>
          <a:lstStyle/>
          <a:p>
            <a:pPr marL="601663" lvl="2" indent="0">
              <a:buNone/>
            </a:pPr>
            <a:endParaRPr lang="es-ES_tradnl" sz="2000" dirty="0">
              <a:ea typeface="ＭＳ Ｐゴシック" pitchFamily="34" charset="-128"/>
            </a:endParaRPr>
          </a:p>
          <a:p>
            <a:pPr marL="601663" lvl="2" indent="0">
              <a:buNone/>
            </a:pPr>
            <a:r>
              <a:rPr lang="es-ES_tradnl" sz="2000" dirty="0">
                <a:latin typeface="Courier New"/>
                <a:ea typeface="ＭＳ Ｐゴシック" pitchFamily="34" charset="-128"/>
                <a:cs typeface="Courier New"/>
              </a:rPr>
              <a:t>Artículo 41.	Para el cumplimiento de los objetivos de esta ley, los sujetos obligados deberán cumplir con lo siguiente: </a:t>
            </a:r>
          </a:p>
          <a:p>
            <a:pPr marL="601663" lvl="2" indent="0">
              <a:buNone/>
            </a:pPr>
            <a:endParaRPr lang="es-ES_tradnl" sz="2000" dirty="0">
              <a:latin typeface="Courier New"/>
              <a:ea typeface="ＭＳ Ｐゴシック" pitchFamily="34" charset="-128"/>
              <a:cs typeface="Courier New"/>
            </a:endParaRPr>
          </a:p>
          <a:p>
            <a:pPr marL="601663" lvl="2" indent="0">
              <a:buNone/>
            </a:pPr>
            <a:r>
              <a:rPr lang="es-ES_tradnl" sz="2000" dirty="0" smtClean="0">
                <a:latin typeface="Courier New"/>
                <a:ea typeface="ＭＳ Ｐゴシック" pitchFamily="34" charset="-128"/>
                <a:cs typeface="Courier New"/>
              </a:rPr>
              <a:t>V. Promover </a:t>
            </a:r>
            <a:r>
              <a:rPr lang="es-ES_tradnl" sz="2000" dirty="0">
                <a:latin typeface="Courier New"/>
                <a:ea typeface="ＭＳ Ｐゴシック" pitchFamily="34" charset="-128"/>
                <a:cs typeface="Courier New"/>
              </a:rPr>
              <a:t>la generación, documentación, y publicación de la información </a:t>
            </a:r>
            <a:r>
              <a:rPr lang="es-ES_tradnl" sz="2000" b="1" dirty="0">
                <a:latin typeface="Courier New"/>
                <a:ea typeface="ＭＳ Ｐゴシック" pitchFamily="34" charset="-128"/>
                <a:cs typeface="Courier New"/>
              </a:rPr>
              <a:t>en formatos de datos abiertos</a:t>
            </a:r>
            <a:r>
              <a:rPr lang="es-ES_tradnl" sz="2000" dirty="0">
                <a:latin typeface="Courier New"/>
                <a:ea typeface="ＭＳ Ｐゴシック" pitchFamily="34" charset="-128"/>
                <a:cs typeface="Courier New"/>
              </a:rPr>
              <a:t>;</a:t>
            </a:r>
          </a:p>
          <a:p>
            <a:pPr marL="601663" lvl="2" indent="0">
              <a:buNone/>
            </a:pPr>
            <a:r>
              <a:rPr lang="es-ES_tradnl" sz="2000" dirty="0">
                <a:latin typeface="Courier New"/>
                <a:ea typeface="ＭＳ Ｐゴシック" pitchFamily="34" charset="-128"/>
                <a:cs typeface="Courier New"/>
              </a:rPr>
              <a:t>IX</a:t>
            </a:r>
            <a:r>
              <a:rPr lang="es-ES_tradnl" sz="2000" dirty="0" smtClean="0">
                <a:latin typeface="Courier New"/>
                <a:ea typeface="ＭＳ Ｐゴシック" pitchFamily="34" charset="-128"/>
                <a:cs typeface="Courier New"/>
              </a:rPr>
              <a:t>. Fomentar </a:t>
            </a:r>
            <a:r>
              <a:rPr lang="es-ES_tradnl" sz="2000" dirty="0">
                <a:latin typeface="Courier New"/>
                <a:ea typeface="ＭＳ Ｐゴシック" pitchFamily="34" charset="-128"/>
                <a:cs typeface="Courier New"/>
              </a:rPr>
              <a:t>el uso de tecnologías de la información para </a:t>
            </a:r>
            <a:r>
              <a:rPr lang="es-ES_tradnl" sz="2000" b="1" dirty="0">
                <a:latin typeface="Courier New"/>
                <a:ea typeface="ＭＳ Ｐゴシック" pitchFamily="34" charset="-128"/>
                <a:cs typeface="Courier New"/>
              </a:rPr>
              <a:t>garantizar</a:t>
            </a:r>
            <a:r>
              <a:rPr lang="es-ES_tradnl" sz="2000" dirty="0">
                <a:latin typeface="Courier New"/>
                <a:ea typeface="ＭＳ Ｐゴシック" pitchFamily="34" charset="-128"/>
                <a:cs typeface="Courier New"/>
              </a:rPr>
              <a:t> el derecho de acceso a la información y </a:t>
            </a:r>
            <a:r>
              <a:rPr lang="es-ES_tradnl" sz="2000" b="1" dirty="0">
                <a:latin typeface="Courier New"/>
                <a:ea typeface="ＭＳ Ｐゴシック" pitchFamily="34" charset="-128"/>
                <a:cs typeface="Courier New"/>
              </a:rPr>
              <a:t>la protección de datos personales</a:t>
            </a:r>
            <a:r>
              <a:rPr lang="es-ES_tradnl" sz="2000" dirty="0">
                <a:latin typeface="Courier New"/>
                <a:ea typeface="ＭＳ Ｐゴシック" pitchFamily="34" charset="-128"/>
                <a:cs typeface="Courier New"/>
              </a:rPr>
              <a:t>; </a:t>
            </a:r>
          </a:p>
          <a:p>
            <a:pPr marL="601663" lvl="2" indent="0">
              <a:buNone/>
            </a:pPr>
            <a:endParaRPr lang="es-ES_tradnl" sz="2000" dirty="0" smtClean="0">
              <a:ea typeface="ＭＳ Ｐゴシック" pitchFamily="34" charset="-128"/>
            </a:endParaRPr>
          </a:p>
        </p:txBody>
      </p:sp>
      <p:sp>
        <p:nvSpPr>
          <p:cNvPr id="5" name="Title 4"/>
          <p:cNvSpPr>
            <a:spLocks noGrp="1"/>
          </p:cNvSpPr>
          <p:nvPr>
            <p:ph type="title"/>
          </p:nvPr>
        </p:nvSpPr>
        <p:spPr>
          <a:xfrm>
            <a:off x="457200" y="304800"/>
            <a:ext cx="6508750" cy="1143000"/>
          </a:xfrm>
        </p:spPr>
        <p:txBody>
          <a:bodyPr/>
          <a:lstStyle/>
          <a:p>
            <a:r>
              <a:rPr lang="es-ES_tradnl" sz="3000" dirty="0"/>
              <a:t>3.1. Datos abiertos y relación con la protección de datos</a:t>
            </a:r>
          </a:p>
        </p:txBody>
      </p:sp>
    </p:spTree>
    <p:extLst>
      <p:ext uri="{BB962C8B-B14F-4D97-AF65-F5344CB8AC3E}">
        <p14:creationId xmlns:p14="http://schemas.microsoft.com/office/powerpoint/2010/main" val="1512932827"/>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Marcador de contenido"/>
          <p:cNvSpPr>
            <a:spLocks noGrp="1"/>
          </p:cNvSpPr>
          <p:nvPr>
            <p:ph idx="1"/>
          </p:nvPr>
        </p:nvSpPr>
        <p:spPr>
          <a:xfrm>
            <a:off x="457200" y="1268760"/>
            <a:ext cx="8229600" cy="5400600"/>
          </a:xfrm>
        </p:spPr>
        <p:txBody>
          <a:bodyPr/>
          <a:lstStyle/>
          <a:p>
            <a:pPr marL="706438" lvl="1" indent="-342900">
              <a:buFont typeface="Wingdings" charset="2"/>
              <a:buChar char="u"/>
            </a:pPr>
            <a:endParaRPr lang="es-ES_tradnl" sz="2000" dirty="0" smtClean="0">
              <a:ea typeface="ＭＳ Ｐゴシック" pitchFamily="34" charset="-128"/>
            </a:endParaRPr>
          </a:p>
          <a:p>
            <a:pPr marL="944563" lvl="2" indent="-342900">
              <a:buFont typeface="Wingdings" charset="2"/>
              <a:buChar char="u"/>
            </a:pPr>
            <a:r>
              <a:rPr lang="es-ES_tradnl" dirty="0" smtClean="0">
                <a:ea typeface="ＭＳ Ｐゴシック" pitchFamily="34" charset="-128"/>
              </a:rPr>
              <a:t>Comentarios:</a:t>
            </a:r>
            <a:endParaRPr lang="es-ES_tradnl" sz="2000" dirty="0" smtClean="0">
              <a:ea typeface="ＭＳ Ｐゴシック" pitchFamily="34" charset="-128"/>
            </a:endParaRPr>
          </a:p>
          <a:p>
            <a:pPr marL="944563" lvl="2" indent="-342900">
              <a:buFont typeface="Wingdings" charset="2"/>
              <a:buChar char="u"/>
            </a:pPr>
            <a:endParaRPr lang="es-ES_tradnl" dirty="0">
              <a:ea typeface="ＭＳ Ｐゴシック" pitchFamily="34" charset="-128"/>
            </a:endParaRPr>
          </a:p>
          <a:p>
            <a:pPr marL="944563" lvl="2" indent="-342900">
              <a:buFont typeface="Wingdings" charset="2"/>
              <a:buChar char="Ø"/>
            </a:pPr>
            <a:r>
              <a:rPr lang="es-ES_tradnl" dirty="0" smtClean="0">
                <a:ea typeface="ＭＳ Ｐゴシック" pitchFamily="34" charset="-128"/>
                <a:cs typeface="Courier New"/>
              </a:rPr>
              <a:t>Concepto</a:t>
            </a:r>
            <a:r>
              <a:rPr lang="es-ES_tradnl" dirty="0">
                <a:ea typeface="ＭＳ Ｐゴシック" pitchFamily="34" charset="-128"/>
                <a:cs typeface="Courier New"/>
              </a:rPr>
              <a:t>, definición, carácter novedoso.</a:t>
            </a:r>
          </a:p>
          <a:p>
            <a:pPr marL="944563" lvl="2" indent="-342900">
              <a:buFont typeface="Wingdings" charset="2"/>
              <a:buChar char="Ø"/>
            </a:pPr>
            <a:r>
              <a:rPr lang="es-ES_tradnl" dirty="0" smtClean="0">
                <a:ea typeface="ＭＳ Ｐゴシック" pitchFamily="34" charset="-128"/>
                <a:cs typeface="Courier New"/>
              </a:rPr>
              <a:t>Comparación </a:t>
            </a:r>
            <a:r>
              <a:rPr lang="es-ES_tradnl" dirty="0">
                <a:ea typeface="ＭＳ Ｐゴシック" pitchFamily="34" charset="-128"/>
                <a:cs typeface="Courier New"/>
              </a:rPr>
              <a:t>con mejores prácticas a nivel internacional.</a:t>
            </a:r>
          </a:p>
          <a:p>
            <a:pPr marL="944563" lvl="2" indent="-342900">
              <a:buFont typeface="Wingdings" charset="2"/>
              <a:buChar char="Ø"/>
            </a:pPr>
            <a:r>
              <a:rPr lang="es-ES_tradnl" dirty="0" smtClean="0">
                <a:ea typeface="ＭＳ Ｐゴシック" pitchFamily="34" charset="-128"/>
                <a:cs typeface="Courier New"/>
              </a:rPr>
              <a:t>Retos </a:t>
            </a:r>
            <a:r>
              <a:rPr lang="es-ES_tradnl" dirty="0">
                <a:ea typeface="ＭＳ Ｐゴシック" pitchFamily="34" charset="-128"/>
                <a:cs typeface="Courier New"/>
              </a:rPr>
              <a:t>y recomendaciones de implementación</a:t>
            </a:r>
            <a:r>
              <a:rPr lang="es-ES_tradnl" dirty="0" smtClean="0">
                <a:ea typeface="ＭＳ Ｐゴシック" pitchFamily="34" charset="-128"/>
                <a:cs typeface="Courier New"/>
              </a:rPr>
              <a:t>.</a:t>
            </a:r>
          </a:p>
          <a:p>
            <a:pPr marL="1173163" lvl="3" indent="-342900">
              <a:buFont typeface="Wingdings" charset="2"/>
              <a:buChar char="Ø"/>
            </a:pPr>
            <a:r>
              <a:rPr lang="es-ES_tradnl" dirty="0" err="1" smtClean="0">
                <a:ea typeface="ＭＳ Ｐゴシック" pitchFamily="34" charset="-128"/>
                <a:cs typeface="Courier New"/>
              </a:rPr>
              <a:t>Reidentificación</a:t>
            </a:r>
            <a:r>
              <a:rPr lang="es-ES_tradnl" dirty="0" smtClean="0">
                <a:ea typeface="ＭＳ Ｐゴシック" pitchFamily="34" charset="-128"/>
                <a:cs typeface="Courier New"/>
              </a:rPr>
              <a:t> (caso NY </a:t>
            </a:r>
            <a:r>
              <a:rPr lang="es-ES_tradnl" dirty="0" err="1" smtClean="0">
                <a:ea typeface="ＭＳ Ｐゴシック" pitchFamily="34" charset="-128"/>
                <a:cs typeface="Courier New"/>
              </a:rPr>
              <a:t>Cab</a:t>
            </a:r>
            <a:r>
              <a:rPr lang="es-ES_tradnl" dirty="0" smtClean="0">
                <a:ea typeface="ＭＳ Ｐゴシック" pitchFamily="34" charset="-128"/>
                <a:cs typeface="Courier New"/>
              </a:rPr>
              <a:t> </a:t>
            </a:r>
            <a:r>
              <a:rPr lang="es-ES_tradnl" dirty="0" err="1" smtClean="0">
                <a:ea typeface="ＭＳ Ｐゴシック" pitchFamily="34" charset="-128"/>
                <a:cs typeface="Courier New"/>
              </a:rPr>
              <a:t>Commission</a:t>
            </a:r>
            <a:r>
              <a:rPr lang="es-ES_tradnl" dirty="0" smtClean="0">
                <a:ea typeface="ＭＳ Ｐゴシック" pitchFamily="34" charset="-128"/>
                <a:cs typeface="Courier New"/>
              </a:rPr>
              <a:t>)</a:t>
            </a:r>
            <a:endParaRPr lang="es-ES_tradnl" dirty="0">
              <a:ea typeface="ＭＳ Ｐゴシック" pitchFamily="34" charset="-128"/>
              <a:cs typeface="Courier New"/>
            </a:endParaRPr>
          </a:p>
        </p:txBody>
      </p:sp>
      <p:sp>
        <p:nvSpPr>
          <p:cNvPr id="5" name="Title 4"/>
          <p:cNvSpPr>
            <a:spLocks noGrp="1"/>
          </p:cNvSpPr>
          <p:nvPr>
            <p:ph type="title"/>
          </p:nvPr>
        </p:nvSpPr>
        <p:spPr>
          <a:xfrm>
            <a:off x="457200" y="304800"/>
            <a:ext cx="6508750" cy="1143000"/>
          </a:xfrm>
        </p:spPr>
        <p:txBody>
          <a:bodyPr/>
          <a:lstStyle/>
          <a:p>
            <a:r>
              <a:rPr lang="es-ES_tradnl" sz="3000" dirty="0"/>
              <a:t>3.1. Datos abiertos y relación con la protección de datos</a:t>
            </a:r>
          </a:p>
        </p:txBody>
      </p:sp>
    </p:spTree>
    <p:extLst>
      <p:ext uri="{BB962C8B-B14F-4D97-AF65-F5344CB8AC3E}">
        <p14:creationId xmlns:p14="http://schemas.microsoft.com/office/powerpoint/2010/main" val="2990734398"/>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6"/>
          <p:cNvSpPr>
            <a:spLocks noGrp="1"/>
          </p:cNvSpPr>
          <p:nvPr>
            <p:ph type="title"/>
          </p:nvPr>
        </p:nvSpPr>
        <p:spPr>
          <a:xfrm>
            <a:off x="501650" y="152400"/>
            <a:ext cx="6508750" cy="838200"/>
          </a:xfrm>
        </p:spPr>
        <p:txBody>
          <a:bodyPr/>
          <a:lstStyle/>
          <a:p>
            <a:pPr eaLnBrk="1" hangingPunct="1"/>
            <a:r>
              <a:rPr lang="en-US" sz="4000" dirty="0" err="1" smtClean="0">
                <a:latin typeface="Candara" charset="0"/>
                <a:ea typeface="ＭＳ Ｐゴシック" charset="0"/>
                <a:cs typeface="Candara" charset="0"/>
              </a:rPr>
              <a:t>Contenido</a:t>
            </a:r>
            <a:endParaRPr lang="en-US" sz="4000" dirty="0">
              <a:latin typeface="Candara" charset="0"/>
              <a:ea typeface="ＭＳ Ｐゴシック" charset="0"/>
              <a:cs typeface="Candara" charset="0"/>
            </a:endParaRPr>
          </a:p>
        </p:txBody>
      </p:sp>
      <p:sp>
        <p:nvSpPr>
          <p:cNvPr id="24578" name="Content Placeholder 7"/>
          <p:cNvSpPr>
            <a:spLocks noGrp="1"/>
          </p:cNvSpPr>
          <p:nvPr>
            <p:ph idx="1"/>
          </p:nvPr>
        </p:nvSpPr>
        <p:spPr>
          <a:xfrm>
            <a:off x="685800" y="1295400"/>
            <a:ext cx="6508750" cy="4144963"/>
          </a:xfrm>
        </p:spPr>
        <p:txBody>
          <a:bodyPr/>
          <a:lstStyle/>
          <a:p>
            <a:pPr eaLnBrk="1" hangingPunct="1"/>
            <a:r>
              <a:rPr lang="en-US" sz="1800" dirty="0" err="1" smtClean="0">
                <a:latin typeface="Candara" charset="0"/>
                <a:ea typeface="ＭＳ Ｐゴシック" charset="0"/>
                <a:cs typeface="Candara" charset="0"/>
              </a:rPr>
              <a:t>Introducción</a:t>
            </a:r>
            <a:endParaRPr lang="en-US" sz="1800" dirty="0">
              <a:latin typeface="Candara" charset="0"/>
              <a:ea typeface="ＭＳ Ｐゴシック" charset="0"/>
              <a:cs typeface="Candara" charset="0"/>
            </a:endParaRPr>
          </a:p>
          <a:p>
            <a:pPr eaLnBrk="1" hangingPunct="1"/>
            <a:r>
              <a:rPr lang="es-ES_tradnl" sz="1800" dirty="0" smtClean="0">
                <a:latin typeface="Candara" charset="0"/>
                <a:ea typeface="ＭＳ Ｐゴシック" charset="0"/>
                <a:cs typeface="Candara" charset="0"/>
              </a:rPr>
              <a:t>1. Beneficios generales de la propuesta de reforma</a:t>
            </a:r>
          </a:p>
          <a:p>
            <a:pPr eaLnBrk="1" hangingPunct="1"/>
            <a:r>
              <a:rPr lang="es-ES_tradnl" sz="1800" dirty="0" smtClean="0">
                <a:latin typeface="Candara" charset="0"/>
                <a:ea typeface="ＭＳ Ｐゴシック" charset="0"/>
                <a:cs typeface="Candara" charset="0"/>
              </a:rPr>
              <a:t>2. Enfoque y propósitos generales de la propuesta de Ley</a:t>
            </a:r>
          </a:p>
          <a:p>
            <a:pPr eaLnBrk="1" hangingPunct="1"/>
            <a:r>
              <a:rPr lang="es-ES_tradnl" sz="2600" b="1" dirty="0">
                <a:latin typeface="Candara" charset="0"/>
                <a:ea typeface="ＭＳ Ｐゴシック" charset="0"/>
                <a:cs typeface="Candara" charset="0"/>
              </a:rPr>
              <a:t>3</a:t>
            </a:r>
            <a:r>
              <a:rPr lang="es-ES_tradnl" sz="2600" b="1" dirty="0" smtClean="0">
                <a:latin typeface="Candara" charset="0"/>
                <a:ea typeface="ＭＳ Ｐゴシック" charset="0"/>
                <a:cs typeface="Candara" charset="0"/>
              </a:rPr>
              <a:t>. Temas principales de la propuesta de Ley</a:t>
            </a:r>
          </a:p>
          <a:p>
            <a:pPr lvl="1" eaLnBrk="1" hangingPunct="1"/>
            <a:r>
              <a:rPr lang="es-ES_tradnl" sz="1600" dirty="0" smtClean="0">
                <a:latin typeface="Candara" charset="0"/>
                <a:ea typeface="ＭＳ Ｐゴシック" charset="0"/>
                <a:cs typeface="Candara" charset="0"/>
              </a:rPr>
              <a:t>3.1. </a:t>
            </a:r>
            <a:r>
              <a:rPr lang="es-ES_tradnl" sz="1600" dirty="0">
                <a:latin typeface="Candara" charset="0"/>
                <a:ea typeface="ＭＳ Ｐゴシック" charset="0"/>
                <a:cs typeface="Candara" charset="0"/>
              </a:rPr>
              <a:t>Datos abiertos y relación con la protección de datos</a:t>
            </a:r>
          </a:p>
          <a:p>
            <a:pPr lvl="1" eaLnBrk="1" hangingPunct="1"/>
            <a:r>
              <a:rPr lang="es-ES_tradnl" sz="2400" b="1" dirty="0">
                <a:latin typeface="Candara" charset="0"/>
                <a:ea typeface="ＭＳ Ｐゴシック" charset="0"/>
                <a:cs typeface="Candara" charset="0"/>
              </a:rPr>
              <a:t>3</a:t>
            </a:r>
            <a:r>
              <a:rPr lang="es-ES_tradnl" sz="2400" b="1" dirty="0" smtClean="0">
                <a:latin typeface="Candara" charset="0"/>
                <a:ea typeface="ＭＳ Ｐゴシック" charset="0"/>
                <a:cs typeface="Candara" charset="0"/>
              </a:rPr>
              <a:t>.2. Notificación </a:t>
            </a:r>
            <a:r>
              <a:rPr lang="es-ES_tradnl" sz="2400" b="1" dirty="0">
                <a:latin typeface="Candara" charset="0"/>
                <a:ea typeface="ＭＳ Ｐゴシック" charset="0"/>
                <a:cs typeface="Candara" charset="0"/>
              </a:rPr>
              <a:t>de vulneraciones de datos personales</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.3. Privacidad </a:t>
            </a:r>
            <a:r>
              <a:rPr lang="es-ES_tradnl" sz="1600" dirty="0">
                <a:latin typeface="Candara" charset="0"/>
                <a:ea typeface="ＭＳ Ｐゴシック" charset="0"/>
                <a:cs typeface="Candara" charset="0"/>
              </a:rPr>
              <a:t>por defecto &amp; privacidad por diseño</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.4. Manifestación </a:t>
            </a:r>
            <a:r>
              <a:rPr lang="es-ES_tradnl" sz="1600" dirty="0">
                <a:latin typeface="Candara" charset="0"/>
                <a:ea typeface="ＭＳ Ｐゴシック" charset="0"/>
                <a:cs typeface="Candara" charset="0"/>
              </a:rPr>
              <a:t>de impacto a la </a:t>
            </a:r>
            <a:r>
              <a:rPr lang="es-ES_tradnl" sz="1600" dirty="0" smtClean="0">
                <a:latin typeface="Candara" charset="0"/>
                <a:ea typeface="ＭＳ Ｐゴシック" charset="0"/>
                <a:cs typeface="Candara" charset="0"/>
              </a:rPr>
              <a:t>privacidad</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.5. Mejores </a:t>
            </a:r>
            <a:r>
              <a:rPr lang="es-ES_tradnl" sz="1600" dirty="0">
                <a:latin typeface="Candara" charset="0"/>
                <a:ea typeface="ＭＳ Ｐゴシック" charset="0"/>
                <a:cs typeface="Candara" charset="0"/>
              </a:rPr>
              <a:t>prácticas: autorregulación y certificación</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.6. </a:t>
            </a:r>
            <a:r>
              <a:rPr lang="es-ES_tradnl" sz="1600" i="1" dirty="0" err="1" smtClean="0">
                <a:latin typeface="Candara" charset="0"/>
                <a:ea typeface="ＭＳ Ｐゴシック" charset="0"/>
                <a:cs typeface="Candara" charset="0"/>
              </a:rPr>
              <a:t>Accountability</a:t>
            </a:r>
            <a:r>
              <a:rPr lang="es-ES_tradnl" sz="1600" dirty="0" smtClean="0">
                <a:latin typeface="Candara" charset="0"/>
                <a:ea typeface="ＭＳ Ｐゴシック" charset="0"/>
                <a:cs typeface="Candara" charset="0"/>
              </a:rPr>
              <a:t> </a:t>
            </a:r>
            <a:r>
              <a:rPr lang="es-ES_tradnl" sz="1600" dirty="0">
                <a:latin typeface="Candara" charset="0"/>
                <a:ea typeface="ＭＳ Ｐゴシック" charset="0"/>
                <a:cs typeface="Candara" charset="0"/>
              </a:rPr>
              <a:t>(“responsabilidad comprobada”)</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.7. </a:t>
            </a:r>
            <a:r>
              <a:rPr lang="es-ES_tradnl" sz="1600" dirty="0" err="1" smtClean="0">
                <a:latin typeface="Candara" charset="0"/>
                <a:ea typeface="ＭＳ Ｐゴシック" charset="0"/>
                <a:cs typeface="Candara" charset="0"/>
              </a:rPr>
              <a:t>Regimen</a:t>
            </a:r>
            <a:r>
              <a:rPr lang="es-ES_tradnl" sz="1600" dirty="0" smtClean="0">
                <a:latin typeface="Candara" charset="0"/>
                <a:ea typeface="ＭＳ Ｐゴシック" charset="0"/>
                <a:cs typeface="Candara" charset="0"/>
              </a:rPr>
              <a:t> </a:t>
            </a:r>
            <a:r>
              <a:rPr lang="es-ES_tradnl" sz="1600" dirty="0">
                <a:latin typeface="Candara" charset="0"/>
                <a:ea typeface="ＭＳ Ｐゴシック" charset="0"/>
                <a:cs typeface="Candara" charset="0"/>
              </a:rPr>
              <a:t>de las transferencias de datos personales</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.8. Oficial </a:t>
            </a:r>
            <a:r>
              <a:rPr lang="es-ES_tradnl" sz="1600" dirty="0">
                <a:latin typeface="Candara" charset="0"/>
                <a:ea typeface="ＭＳ Ｐゴシック" charset="0"/>
                <a:cs typeface="Candara" charset="0"/>
              </a:rPr>
              <a:t>de Protección de Datos</a:t>
            </a:r>
          </a:p>
          <a:p>
            <a:pPr lvl="1" eaLnBrk="1" hangingPunct="1"/>
            <a:r>
              <a:rPr lang="es-ES_tradnl" sz="1600" dirty="0">
                <a:latin typeface="Candara" charset="0"/>
                <a:ea typeface="ＭＳ Ｐゴシック" charset="0"/>
                <a:cs typeface="Candara" charset="0"/>
              </a:rPr>
              <a:t>3</a:t>
            </a:r>
            <a:r>
              <a:rPr lang="es-ES_tradnl" sz="1600" dirty="0" smtClean="0">
                <a:latin typeface="Candara" charset="0"/>
                <a:ea typeface="ＭＳ Ｐゴシック" charset="0"/>
                <a:cs typeface="Candara" charset="0"/>
              </a:rPr>
              <a:t>.9. Registro Nacional de Protección de Datos Personales</a:t>
            </a:r>
          </a:p>
        </p:txBody>
      </p:sp>
      <p:sp>
        <p:nvSpPr>
          <p:cNvPr id="2" name="Slide Number Placeholder 1"/>
          <p:cNvSpPr>
            <a:spLocks noGrp="1"/>
          </p:cNvSpPr>
          <p:nvPr>
            <p:ph type="sldNum" sz="quarter" idx="10"/>
          </p:nvPr>
        </p:nvSpPr>
        <p:spPr/>
        <p:txBody>
          <a:bodyPr/>
          <a:lstStyle/>
          <a:p>
            <a:pPr>
              <a:defRPr/>
            </a:pPr>
            <a:fld id="{A81CC16B-A2BF-8643-AD6E-6CA69D94F792}" type="slidenum">
              <a:rPr lang="en-US" smtClean="0"/>
              <a:pPr>
                <a:defRPr/>
              </a:pPr>
              <a:t>97</a:t>
            </a:fld>
            <a:endParaRPr lang="en-US" dirty="0"/>
          </a:p>
        </p:txBody>
      </p:sp>
    </p:spTree>
    <p:extLst>
      <p:ext uri="{BB962C8B-B14F-4D97-AF65-F5344CB8AC3E}">
        <p14:creationId xmlns:p14="http://schemas.microsoft.com/office/powerpoint/2010/main" val="2373739993"/>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Marcador de contenido"/>
          <p:cNvSpPr>
            <a:spLocks noGrp="1"/>
          </p:cNvSpPr>
          <p:nvPr>
            <p:ph idx="1"/>
          </p:nvPr>
        </p:nvSpPr>
        <p:spPr>
          <a:xfrm>
            <a:off x="457200" y="1752600"/>
            <a:ext cx="8229600" cy="4191000"/>
          </a:xfrm>
        </p:spPr>
        <p:txBody>
          <a:bodyPr/>
          <a:lstStyle/>
          <a:p>
            <a:pPr marL="706438" lvl="1" indent="-342900">
              <a:buFont typeface="Wingdings" charset="2"/>
              <a:buChar char="u"/>
            </a:pPr>
            <a:endParaRPr lang="es-ES_tradnl" sz="2000" dirty="0" smtClean="0">
              <a:ea typeface="ＭＳ Ｐゴシック" pitchFamily="34" charset="-128"/>
            </a:endParaRPr>
          </a:p>
          <a:p>
            <a:pPr marL="944563" lvl="2" indent="-342900">
              <a:buFont typeface="Wingdings" charset="2"/>
              <a:buChar char="u"/>
            </a:pPr>
            <a:r>
              <a:rPr lang="es-ES_tradnl" dirty="0" smtClean="0">
                <a:ea typeface="ＭＳ Ｐゴシック" pitchFamily="34" charset="-128"/>
              </a:rPr>
              <a:t>Comentarios:</a:t>
            </a:r>
            <a:endParaRPr lang="es-ES_tradnl" sz="2000" dirty="0" smtClean="0">
              <a:ea typeface="ＭＳ Ｐゴシック" pitchFamily="34" charset="-128"/>
            </a:endParaRPr>
          </a:p>
          <a:p>
            <a:pPr marL="944563" lvl="2" indent="-342900">
              <a:buFont typeface="Wingdings" charset="2"/>
              <a:buChar char="u"/>
            </a:pPr>
            <a:endParaRPr lang="es-ES_tradnl" dirty="0">
              <a:ea typeface="ＭＳ Ｐゴシック" pitchFamily="34" charset="-128"/>
            </a:endParaRPr>
          </a:p>
          <a:p>
            <a:pPr marL="944563" lvl="2" indent="-342900">
              <a:buFont typeface="Wingdings" charset="2"/>
              <a:buChar char="Ø"/>
            </a:pPr>
            <a:r>
              <a:rPr lang="es-ES_tradnl" dirty="0" smtClean="0">
                <a:ea typeface="ＭＳ Ｐゴシック" pitchFamily="34" charset="-128"/>
                <a:cs typeface="Courier New"/>
              </a:rPr>
              <a:t>Concepto</a:t>
            </a:r>
            <a:r>
              <a:rPr lang="es-ES_tradnl" dirty="0">
                <a:ea typeface="ＭＳ Ｐゴシック" pitchFamily="34" charset="-128"/>
                <a:cs typeface="Courier New"/>
              </a:rPr>
              <a:t>, definición, carácter novedoso.</a:t>
            </a:r>
          </a:p>
          <a:p>
            <a:pPr marL="944563" lvl="2" indent="-342900">
              <a:buFont typeface="Wingdings" charset="2"/>
              <a:buChar char="Ø"/>
            </a:pPr>
            <a:r>
              <a:rPr lang="es-ES_tradnl" dirty="0" smtClean="0">
                <a:ea typeface="ＭＳ Ｐゴシック" pitchFamily="34" charset="-128"/>
                <a:cs typeface="Courier New"/>
              </a:rPr>
              <a:t>Comparación </a:t>
            </a:r>
            <a:r>
              <a:rPr lang="es-ES_tradnl" dirty="0">
                <a:ea typeface="ＭＳ Ｐゴシック" pitchFamily="34" charset="-128"/>
                <a:cs typeface="Courier New"/>
              </a:rPr>
              <a:t>con mejores prácticas a nivel internacional.</a:t>
            </a:r>
          </a:p>
          <a:p>
            <a:pPr marL="944563" lvl="2" indent="-342900">
              <a:buFont typeface="Wingdings" charset="2"/>
              <a:buChar char="Ø"/>
            </a:pPr>
            <a:r>
              <a:rPr lang="es-ES_tradnl" dirty="0" smtClean="0">
                <a:ea typeface="ＭＳ Ｐゴシック" pitchFamily="34" charset="-128"/>
                <a:cs typeface="Courier New"/>
              </a:rPr>
              <a:t>Retos </a:t>
            </a:r>
            <a:r>
              <a:rPr lang="es-ES_tradnl" dirty="0">
                <a:ea typeface="ＭＳ Ｐゴシック" pitchFamily="34" charset="-128"/>
                <a:cs typeface="Courier New"/>
              </a:rPr>
              <a:t>y recomendaciones de implementación</a:t>
            </a:r>
            <a:r>
              <a:rPr lang="es-ES_tradnl" dirty="0" smtClean="0">
                <a:ea typeface="ＭＳ Ｐゴシック" pitchFamily="34" charset="-128"/>
                <a:cs typeface="Courier New"/>
              </a:rPr>
              <a:t>.</a:t>
            </a:r>
            <a:endParaRPr lang="es-ES_tradnl" dirty="0">
              <a:ea typeface="ＭＳ Ｐゴシック" pitchFamily="34" charset="-128"/>
              <a:cs typeface="Courier New"/>
            </a:endParaRPr>
          </a:p>
        </p:txBody>
      </p:sp>
      <p:sp>
        <p:nvSpPr>
          <p:cNvPr id="5" name="Title 4"/>
          <p:cNvSpPr>
            <a:spLocks noGrp="1"/>
          </p:cNvSpPr>
          <p:nvPr>
            <p:ph type="title"/>
          </p:nvPr>
        </p:nvSpPr>
        <p:spPr>
          <a:xfrm>
            <a:off x="457200" y="304800"/>
            <a:ext cx="6508750" cy="1143000"/>
          </a:xfrm>
        </p:spPr>
        <p:txBody>
          <a:bodyPr/>
          <a:lstStyle/>
          <a:p>
            <a:r>
              <a:rPr lang="es-ES_tradnl" sz="3000" dirty="0"/>
              <a:t>3.2. Notificación de vulneraciones de datos personales</a:t>
            </a:r>
          </a:p>
        </p:txBody>
      </p:sp>
    </p:spTree>
    <p:extLst>
      <p:ext uri="{BB962C8B-B14F-4D97-AF65-F5344CB8AC3E}">
        <p14:creationId xmlns:p14="http://schemas.microsoft.com/office/powerpoint/2010/main" val="1329277284"/>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itrc_breach_statistics_2005-2013.png"/>
          <p:cNvPicPr>
            <a:picLocks noChangeAspect="1"/>
          </p:cNvPicPr>
          <p:nvPr/>
        </p:nvPicPr>
        <p:blipFill>
          <a:blip r:embed="rId2" cstate="print"/>
          <a:stretch>
            <a:fillRect/>
          </a:stretch>
        </p:blipFill>
        <p:spPr>
          <a:xfrm>
            <a:off x="251521" y="1377202"/>
            <a:ext cx="8640960" cy="4570108"/>
          </a:xfrm>
          <a:prstGeom prst="rect">
            <a:avLst/>
          </a:prstGeom>
        </p:spPr>
      </p:pic>
      <p:sp>
        <p:nvSpPr>
          <p:cNvPr id="5" name="4 Rectángulo"/>
          <p:cNvSpPr/>
          <p:nvPr/>
        </p:nvSpPr>
        <p:spPr>
          <a:xfrm>
            <a:off x="467544" y="6093296"/>
            <a:ext cx="6768752" cy="523220"/>
          </a:xfrm>
          <a:prstGeom prst="rect">
            <a:avLst/>
          </a:prstGeom>
        </p:spPr>
        <p:txBody>
          <a:bodyPr wrap="square">
            <a:spAutoFit/>
          </a:bodyPr>
          <a:lstStyle/>
          <a:p>
            <a:r>
              <a:rPr lang="es-MX" sz="1400" dirty="0" smtClean="0"/>
              <a:t>Fuente: ID </a:t>
            </a:r>
            <a:r>
              <a:rPr lang="es-MX" sz="1400" dirty="0" err="1" smtClean="0"/>
              <a:t>Theft</a:t>
            </a:r>
            <a:r>
              <a:rPr lang="es-MX" sz="1400" dirty="0" smtClean="0"/>
              <a:t> Center: </a:t>
            </a:r>
            <a:r>
              <a:rPr lang="es-MX" sz="1400" dirty="0" smtClean="0">
                <a:hlinkClick r:id="rId3"/>
              </a:rPr>
              <a:t>http://www.idtheftcenter.org/images/breach/20052013UPDATEDSummary.jpg</a:t>
            </a:r>
            <a:r>
              <a:rPr lang="es-MX" sz="1400" dirty="0" smtClean="0"/>
              <a:t>.</a:t>
            </a:r>
          </a:p>
        </p:txBody>
      </p:sp>
      <p:sp>
        <p:nvSpPr>
          <p:cNvPr id="6" name="2 Título"/>
          <p:cNvSpPr>
            <a:spLocks noGrp="1"/>
          </p:cNvSpPr>
          <p:nvPr>
            <p:ph type="title"/>
          </p:nvPr>
        </p:nvSpPr>
        <p:spPr>
          <a:xfrm>
            <a:off x="467544" y="194202"/>
            <a:ext cx="6248400" cy="806624"/>
          </a:xfrm>
        </p:spPr>
        <p:txBody>
          <a:bodyPr>
            <a:noAutofit/>
          </a:bodyPr>
          <a:lstStyle/>
          <a:p>
            <a:pPr algn="ctr"/>
            <a:r>
              <a:rPr lang="es-MX" sz="2200" dirty="0" smtClean="0"/>
              <a:t>El fenómeno de las vulneraciones de datos personales. Estadísticas</a:t>
            </a:r>
            <a:endParaRPr lang="es-MX" sz="2200" dirty="0"/>
          </a:p>
        </p:txBody>
      </p:sp>
    </p:spTree>
    <p:extLst>
      <p:ext uri="{BB962C8B-B14F-4D97-AF65-F5344CB8AC3E}">
        <p14:creationId xmlns:p14="http://schemas.microsoft.com/office/powerpoint/2010/main" val="2116121800"/>
      </p:ext>
    </p:extLst>
  </p:cSld>
  <p:clrMapOvr>
    <a:masterClrMapping/>
  </p:clrMapOvr>
  <p:transition xmlns:p14="http://schemas.microsoft.com/office/powerpoint/2010/main" spd="slow">
    <p:blinds dir="vert"/>
  </p:transition>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majorFont>
      <a:minorFont>
        <a:latin typeface="Century Gothic"/>
        <a:ea typeface=""/>
        <a:cs typeface=""/>
        <a:font script="Jpan" typeface="メイリオ"/>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14140</TotalTime>
  <Words>10443</Words>
  <Application>Microsoft Macintosh PowerPoint</Application>
  <PresentationFormat>On-screen Show (4:3)</PresentationFormat>
  <Paragraphs>1199</Paragraphs>
  <Slides>167</Slides>
  <Notes>75</Notes>
  <HiddenSlides>0</HiddenSlides>
  <MMClips>0</MMClips>
  <ScaleCrop>false</ScaleCrop>
  <HeadingPairs>
    <vt:vector size="4" baseType="variant">
      <vt:variant>
        <vt:lpstr>Theme</vt:lpstr>
      </vt:variant>
      <vt:variant>
        <vt:i4>1</vt:i4>
      </vt:variant>
      <vt:variant>
        <vt:lpstr>Slide Titles</vt:lpstr>
      </vt:variant>
      <vt:variant>
        <vt:i4>167</vt:i4>
      </vt:variant>
    </vt:vector>
  </HeadingPairs>
  <TitlesOfParts>
    <vt:vector size="168" baseType="lpstr">
      <vt:lpstr>Plaza</vt:lpstr>
      <vt:lpstr>Los retos de la protección de los datos personales de docentes, estudiantes y empleados en el ámbito académico y educativo del sector público.</vt:lpstr>
      <vt:lpstr>Contenido</vt:lpstr>
      <vt:lpstr>1. Introducción (10 min.)</vt:lpstr>
      <vt:lpstr>1. Introducción (10 min.)</vt:lpstr>
      <vt:lpstr>1. Introducción (10 min.)</vt:lpstr>
      <vt:lpstr>1. Introducción (10 min.)</vt:lpstr>
      <vt:lpstr>PowerPoint Presentation</vt:lpstr>
      <vt:lpstr>PowerPoint Presentation</vt:lpstr>
      <vt:lpstr>1. Introducción (10 min.)</vt:lpstr>
      <vt:lpstr>1. Introducción (10 min.)</vt:lpstr>
      <vt:lpstr>1. Introducción (10 min.)</vt:lpstr>
      <vt:lpstr>1. Introducción (10 min.)</vt:lpstr>
      <vt:lpstr>PowerPoint Presentation</vt:lpstr>
      <vt:lpstr>1. Introducción (10 min.)</vt:lpstr>
      <vt:lpstr>1. Introducción (10 min.)</vt:lpstr>
      <vt:lpstr>1. Introducción (10 min.)</vt:lpstr>
      <vt:lpstr>1. Introducción (10 min.)</vt:lpstr>
      <vt:lpstr>1. Introducción (10 min.)</vt:lpstr>
      <vt:lpstr>1. Introducción (10 min.)</vt:lpstr>
      <vt:lpstr>1. Introducción (10 min.)</vt:lpstr>
      <vt:lpstr>1. Introducción (10 min.)</vt:lpstr>
      <vt:lpstr>1. Introducción (10 min.)</vt:lpstr>
      <vt:lpstr>1. Introducción (10 min.)</vt:lpstr>
      <vt:lpstr>1. Introducción (10 min.)</vt:lpstr>
      <vt:lpstr>1. Introducción (10 min.)</vt:lpstr>
      <vt:lpstr>1. Introducción (10 min.)</vt:lpstr>
      <vt:lpstr>1. Introducción (10 min.)</vt:lpstr>
      <vt:lpstr>1. Introducción (10 min.)</vt:lpstr>
      <vt:lpstr>1. Introducción (10 min.)</vt:lpstr>
      <vt:lpstr>1. Introducción (10 min.)</vt:lpstr>
      <vt:lpstr>1. Introducción (10 min.)</vt:lpstr>
      <vt:lpstr>1. Introducción (10 min.)</vt:lpstr>
      <vt:lpstr>1. Introducción (10 min.)</vt:lpstr>
      <vt:lpstr>2. El marco jurídico de la protección de datos personales en el sector público (40 min.)</vt:lpstr>
      <vt:lpstr>2. El marco jurídico de la protección de datos personales en el sector público (40 min.)</vt:lpstr>
      <vt:lpstr>2. El marco jurídico de la protección de datos personales en el sector público (40 min.)</vt:lpstr>
      <vt:lpstr>2. El marco jurídico de la protección de datos personales en el sector público (40 min.)</vt:lpstr>
      <vt:lpstr>2. El marco jurídico de la protección de datos personales en el sector público (40 min.)</vt:lpstr>
      <vt:lpstr>2. El marco jurídico de la protección de datos personales en el sector público (40 min.)</vt:lpstr>
      <vt:lpstr>b. Principios derivados de la Ley Federal de Protección de Datos Personales en Posesión de Particulares (LFPDPPP).</vt:lpstr>
      <vt:lpstr>Cronología</vt:lpstr>
      <vt:lpstr>¿Que es un dato personal?</vt:lpstr>
      <vt:lpstr>Datos Personales Sensibles</vt:lpstr>
      <vt:lpstr>Cuatro aspectos básicos para entender y cumplir con la Ley</vt:lpstr>
      <vt:lpstr>¿Qué es dar tratamiento?</vt:lpstr>
      <vt:lpstr>Definiciones importantes</vt:lpstr>
      <vt:lpstr>Definiciones importantes</vt:lpstr>
      <vt:lpstr>Derechos “ARCO” (pertenecen al Titular)</vt:lpstr>
      <vt:lpstr>Derechos ARCO Procedimiento de Cancelación</vt:lpstr>
      <vt:lpstr>Puntos de atención a revisar</vt:lpstr>
      <vt:lpstr>Derechos ARCO</vt:lpstr>
      <vt:lpstr>Principios</vt:lpstr>
      <vt:lpstr>Principios</vt:lpstr>
      <vt:lpstr>Licitud</vt:lpstr>
      <vt:lpstr>Consentimiento</vt:lpstr>
      <vt:lpstr>Consentimiento. Excepciones I</vt:lpstr>
      <vt:lpstr>Consentimiento. Excepciones II</vt:lpstr>
      <vt:lpstr>Consentimiento</vt:lpstr>
      <vt:lpstr>Consentimiento: tácito</vt:lpstr>
      <vt:lpstr>Consentimiento: expreso</vt:lpstr>
      <vt:lpstr>Información</vt:lpstr>
      <vt:lpstr>Información</vt:lpstr>
      <vt:lpstr>Información (Aviso de Privacidad)</vt:lpstr>
      <vt:lpstr>Información (Aviso de Privacidad)</vt:lpstr>
      <vt:lpstr>Información (Aviso de Privacidad)</vt:lpstr>
      <vt:lpstr>Información (Aviso de privacidad) </vt:lpstr>
      <vt:lpstr>Aviso de privacidad</vt:lpstr>
      <vt:lpstr>Aviso de Privacidad Simplificado</vt:lpstr>
      <vt:lpstr>Calidad</vt:lpstr>
      <vt:lpstr>Calidad</vt:lpstr>
      <vt:lpstr>Finalidad</vt:lpstr>
      <vt:lpstr>Lealtad</vt:lpstr>
      <vt:lpstr>Proporcionalidad</vt:lpstr>
      <vt:lpstr>Proporcionalidad</vt:lpstr>
      <vt:lpstr>Responsabilidad</vt:lpstr>
      <vt:lpstr> Deberes de seguridad y confidencialidad </vt:lpstr>
      <vt:lpstr>Medidas de seguridad</vt:lpstr>
      <vt:lpstr>Seguridad</vt:lpstr>
      <vt:lpstr>PowerPoint Presentation</vt:lpstr>
      <vt:lpstr>Transferencias</vt:lpstr>
      <vt:lpstr>Transferencias</vt:lpstr>
      <vt:lpstr>Establecimiento del Departamento de Protección de Datos</vt:lpstr>
      <vt:lpstr>Documento de Seguridad y recomendaciones</vt:lpstr>
      <vt:lpstr>2. El marco jurídico de la protección de datos personales en el sector público (40 min.)</vt:lpstr>
      <vt:lpstr>Contenido</vt:lpstr>
      <vt:lpstr>Contenido</vt:lpstr>
      <vt:lpstr>1. Beneficios generales de la propuesta de reforma</vt:lpstr>
      <vt:lpstr>Contenido</vt:lpstr>
      <vt:lpstr>2. Enfoque y propósitos generales de la propuesta de Ley</vt:lpstr>
      <vt:lpstr>2. Enfoque y propósitos generales de la propuesta de Ley</vt:lpstr>
      <vt:lpstr>2. Enfoque y propósitos generales de la propuesta de Ley</vt:lpstr>
      <vt:lpstr>2. Enfoque y propósitos generales de la propuesta de Ley</vt:lpstr>
      <vt:lpstr>Contenido</vt:lpstr>
      <vt:lpstr>Contenido</vt:lpstr>
      <vt:lpstr>3.1. Datos abiertos y relación con la protección de datos</vt:lpstr>
      <vt:lpstr>3.1. Datos abiertos y relación con la protección de datos</vt:lpstr>
      <vt:lpstr>Contenido</vt:lpstr>
      <vt:lpstr>3.2. Notificación de vulneraciones de datos personales</vt:lpstr>
      <vt:lpstr>El fenómeno de las vulneraciones de datos personales. Estadísticas</vt:lpstr>
      <vt:lpstr>PowerPoint Presentation</vt:lpstr>
      <vt:lpstr>PowerPoint Presentation</vt:lpstr>
      <vt:lpstr>El fenómeno de las vulneraciones de datos personales. Estadísticas</vt:lpstr>
      <vt:lpstr>El fenómeno de las vulneraciones de datos personales. Estadísticas</vt:lpstr>
      <vt:lpstr>El fenómeno de las vulneraciones de datos personales. Estadísticas</vt:lpstr>
      <vt:lpstr>El fenómeno de las vulneraciones de datos personales. Estadísticas</vt:lpstr>
      <vt:lpstr>El fenómeno de las vulneraciones de datos personales. Estadísticas</vt:lpstr>
      <vt:lpstr>El fenómeno de las vulneraciones de datos personales. Estadísticas</vt:lpstr>
      <vt:lpstr>El fenómeno de las vulneraciones de datos personales. Estadísticas</vt:lpstr>
      <vt:lpstr>El fenómeno de las vulneraciones de datos personales. Estadísticas</vt:lpstr>
      <vt:lpstr>El fenómeno de las vulneraciones de datos personales. Estadísticas</vt:lpstr>
      <vt:lpstr>3.2. Notificación de vulneraciones de datos personales</vt:lpstr>
      <vt:lpstr>3.2. Notificación de vulneraciones de datos personales</vt:lpstr>
      <vt:lpstr>3.2. Notificación de vulneraciones de datos personales</vt:lpstr>
      <vt:lpstr>Cuadro de inventario de titulares afectados para notificación de vulneraciones de sus datos personales</vt:lpstr>
      <vt:lpstr>Cuadro de inventario de titulares afectados para notificación de vulneraciones de sus datos personales</vt:lpstr>
      <vt:lpstr>PowerPoint Presentation</vt:lpstr>
      <vt:lpstr>PowerPoint Presentation</vt:lpstr>
      <vt:lpstr>PowerPoint Presentation</vt:lpstr>
      <vt:lpstr>PowerPoint Presentation</vt:lpstr>
      <vt:lpstr>PowerPoint Presentation</vt:lpstr>
      <vt:lpstr>Contenido</vt:lpstr>
      <vt:lpstr>3.3. Privacidad por defecto &amp; privacidad por diseño</vt:lpstr>
      <vt:lpstr>3.3. Privacidad por defecto &amp; privacidad por diseño</vt:lpstr>
      <vt:lpstr>3.3. Privacidad por defecto &amp; privacidad por diseño (“PpD”)</vt:lpstr>
      <vt:lpstr>3.3. Privacidad por defecto &amp; privacidad por diseño</vt:lpstr>
      <vt:lpstr>3.3. Privacidad por defecto &amp; privacidad por diseño</vt:lpstr>
      <vt:lpstr>Contenido</vt:lpstr>
      <vt:lpstr>3.4. Manifestación de impacto a la privacidad</vt:lpstr>
      <vt:lpstr>3.4. Manifestación de impacto a la privacidad</vt:lpstr>
      <vt:lpstr>3.4. Manifestación de impacto a la privacidad</vt:lpstr>
      <vt:lpstr>3.4. Manifestación de impacto a la privacidad</vt:lpstr>
      <vt:lpstr>3.4. Manifestación de impacto a la privacidad</vt:lpstr>
      <vt:lpstr>Contenido</vt:lpstr>
      <vt:lpstr>3.5. Mejores prácticas: autorregulación y certificación</vt:lpstr>
      <vt:lpstr>3.5. Mejores prácticas: autorregulación y certificación</vt:lpstr>
      <vt:lpstr>3.5. Mejores prácticas: autorregulación y certificación</vt:lpstr>
      <vt:lpstr>3.5. Mejores prácticas: autorregulación y certificación</vt:lpstr>
      <vt:lpstr>Contenido</vt:lpstr>
      <vt:lpstr>3.6. Accountability (“responsabilidad comprobada”)</vt:lpstr>
      <vt:lpstr>3.6. Accountability (“responsabilidad comprobada”)</vt:lpstr>
      <vt:lpstr>Contenido</vt:lpstr>
      <vt:lpstr>3.7. Regimen de las transferencias de datos personales</vt:lpstr>
      <vt:lpstr>Contenido</vt:lpstr>
      <vt:lpstr>3.8. Oficial de Protección de Datos</vt:lpstr>
      <vt:lpstr>3.8. Oficial de Protección de Datos</vt:lpstr>
      <vt:lpstr>Contenido</vt:lpstr>
      <vt:lpstr>3.9. Registro Nacional de Protección de Datos Personales</vt:lpstr>
      <vt:lpstr>3.9. Registro Nacional de Protección de Datos Personales</vt:lpstr>
      <vt:lpstr>3.9. Registro Nacional de Protección de Datos Personales</vt:lpstr>
      <vt:lpstr>3.9. Registro Nacional de Protección de Datos Personales</vt:lpstr>
      <vt:lpstr>Retos</vt:lpstr>
      <vt:lpstr>3. Descanso (15 min.)</vt:lpstr>
      <vt:lpstr>4. Preguntas-Respuestas (10 min.): La problemática </vt:lpstr>
      <vt:lpstr>4. Preguntas-Respuestas (10 min.) </vt:lpstr>
      <vt:lpstr>5. Resolución de casos prácticos (25 min.)</vt:lpstr>
      <vt:lpstr>5. Resolución de casos prácticos (25 min.)</vt:lpstr>
      <vt:lpstr>5. Resolución de casos prácticos (25 min.)</vt:lpstr>
      <vt:lpstr>5. Resolución de casos prácticos (25 min.)</vt:lpstr>
      <vt:lpstr>5. Resolución de casos prácticos (25 min.)</vt:lpstr>
      <vt:lpstr>5. Resolución de casos prácticos (25 min.)</vt:lpstr>
      <vt:lpstr>5. Resolución de casos prácticos (25 min.)</vt:lpstr>
      <vt:lpstr>6. Recomendaciones (5 min.) </vt:lpstr>
      <vt:lpstr>6. Recomendaciones (5 min.) </vt:lpstr>
      <vt:lpstr>6. Recomendaciones (5 min.) </vt:lpstr>
      <vt:lpstr>6. Recomendaciones (5 min.) </vt:lpstr>
      <vt:lpstr>PowerPoint Presentation</vt:lpstr>
      <vt:lpstr>Cédric Laurant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Cedric Laurant</dc:creator>
  <cp:lastModifiedBy>Cédric Laurant</cp:lastModifiedBy>
  <cp:revision>856</cp:revision>
  <cp:lastPrinted>2012-03-27T10:35:31Z</cp:lastPrinted>
  <dcterms:created xsi:type="dcterms:W3CDTF">2011-09-12T14:57:26Z</dcterms:created>
  <dcterms:modified xsi:type="dcterms:W3CDTF">2015-11-04T17:25:51Z</dcterms:modified>
</cp:coreProperties>
</file>